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C51CAA-E29F-4FE2-BE4A-0AE7A2B644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280E0F-9B3D-4515-BD67-3B8AB076E4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E0A592-8A65-4A7A-A7AE-58BD300408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26DE67-1F02-4DF5-8083-C51531DB8B9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0B3CB0-B6B8-4FAC-AF81-6447003F98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3E58C4-6402-4324-A0F1-111229F7C4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F4E333-3F2B-4BBC-8762-4313C35D4A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204823-7892-4175-BA2F-5B5BCBA0E6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572E97-783A-4BA3-931F-689FE5EFDD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F0ADCC-4E28-4224-ACED-E3873DC8BF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F6070E-4570-4575-B05D-1B0B41573B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F79417-C463-4D84-BEAA-47E07A4B4B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21C417-A09C-4888-993A-0E0079CEB3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918F45-2FD9-411A-B2F5-6A702C75CD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03B5D1-E416-4FD0-B97F-E4152C50C8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AD580F-9F52-47E0-A6C7-EF6F94F97C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CCDD11-C38F-4E5E-A042-0DF5BB02546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1BD967-2173-403D-BD48-5CC115C034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F78281-F00D-4EFA-B454-A14BB8F4DF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20BA5F6-5AB9-4761-A8DD-1F286734D9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820902D-4F02-4E22-8C3E-A32EDD9850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8D5A01-FC2A-4258-AE2B-4F10467B71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FF5C73-13C9-415D-981F-0EDBDE4794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008928-1F93-4E3D-9095-31AA3C4494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1AAC3BD-5D7A-4788-B620-C3EE439372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42A88B-7D13-4A0B-B5FA-4A2D0AB2E4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57AA5D-E9F2-4428-8D3D-A7A10746D9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8A971F-31F0-4E5B-BE4C-AD6494D871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878399-1AA7-480D-B0E5-EDAEBFCA70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B4439C-F4B5-40B9-8DB7-3B1466FB6DF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1146E3-E581-46FE-871D-90DB169DF4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E08C96-9D5B-4BA7-B1BB-43EA7A646F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C61ED8-78F2-41E8-9A00-CAD8381A6E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6F8B8C-A258-441F-9344-0B26D0D04A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6A7EDC-D6D2-46C9-A87F-9C76CDAFE0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8433B6-8DC7-4371-A0BC-62DE5BC3EF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le format du texte-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B0B24D-A575-4812-8667-8E7348E5E4C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86BA85-CEA3-4EEF-8FBB-9F7313FE957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FBED85-EEA5-41B3-B6BF-B4F3FD2EF5D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Algo 1 : Calcul récursif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5" name="Picture 2" descr=""/>
          <p:cNvPicPr/>
          <p:nvPr/>
        </p:nvPicPr>
        <p:blipFill>
          <a:blip r:embed="rId1"/>
          <a:stretch/>
        </p:blipFill>
        <p:spPr>
          <a:xfrm>
            <a:off x="833400" y="1628640"/>
            <a:ext cx="7476480" cy="425700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3" descr=""/>
          <p:cNvPicPr/>
          <p:nvPr/>
        </p:nvPicPr>
        <p:blipFill>
          <a:blip r:embed="rId2"/>
          <a:stretch/>
        </p:blipFill>
        <p:spPr>
          <a:xfrm>
            <a:off x="866880" y="1476360"/>
            <a:ext cx="7409880" cy="4409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4EA3A0-5292-4AAE-8181-8F7F62504617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Bellman-Ford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50644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8000"/>
          </a:bodyPr>
          <a:p>
            <a:pPr marL="325800" indent="-3258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Que change le fait d’utiliser un seul tableau d ?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25800" indent="-3258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Complexité pour un graphe ayant n sommets et p arcs ?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706320" indent="-2714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𝒪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(np)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06320" indent="-2714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Possibilité d’améliorer les performances (sans changer la complexité) :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086840" indent="-216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Arrêter dès que d n’est plus modifié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086840" indent="-216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Ne relâcher que les arcs (s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i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; s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j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) pour lesquels d[s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i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] a été modifié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9" name="Picture 2" descr=""/>
          <p:cNvPicPr/>
          <p:nvPr/>
        </p:nvPicPr>
        <p:blipFill>
          <a:blip r:embed="rId1"/>
          <a:stretch/>
        </p:blipFill>
        <p:spPr>
          <a:xfrm>
            <a:off x="1475640" y="2148120"/>
            <a:ext cx="6428520" cy="704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672C03-6366-4154-9286-FAC7EC18EC5F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Algo 2 : Calcul récursif avec mémoïsation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9" name="Picture 2" descr=""/>
          <p:cNvPicPr/>
          <p:nvPr/>
        </p:nvPicPr>
        <p:blipFill>
          <a:blip r:embed="rId1"/>
          <a:stretch/>
        </p:blipFill>
        <p:spPr>
          <a:xfrm>
            <a:off x="876240" y="1481400"/>
            <a:ext cx="7390800" cy="4971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57A92D-0534-4D43-A179-2CAC628F51BE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8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Algo 3 : Calcul itératif, de bas en haut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866880" y="1484640"/>
            <a:ext cx="7409880" cy="4542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4507CD-BE63-4E14-A7D9-D3632EF56F6A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1038240" y="633240"/>
            <a:ext cx="7066800" cy="5590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609EAC-3805-456F-8AE7-2F7FCD1BA4D0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dt" idx="1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6" name="Picture 2" descr=""/>
          <p:cNvPicPr/>
          <p:nvPr/>
        </p:nvPicPr>
        <p:blipFill>
          <a:blip r:embed="rId1"/>
          <a:stretch/>
        </p:blipFill>
        <p:spPr>
          <a:xfrm>
            <a:off x="1085760" y="628560"/>
            <a:ext cx="6971760" cy="56001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332C46-49AF-4A1B-8577-151217295877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1081080" y="623880"/>
            <a:ext cx="6981120" cy="56095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F3F55C-A866-4868-8883-E2F76560B04D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0" name="Picture 2" descr=""/>
          <p:cNvPicPr/>
          <p:nvPr/>
        </p:nvPicPr>
        <p:blipFill>
          <a:blip r:embed="rId1"/>
          <a:stretch/>
        </p:blipFill>
        <p:spPr>
          <a:xfrm>
            <a:off x="1095480" y="623880"/>
            <a:ext cx="6952680" cy="56095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DFF54C-204E-4895-9A85-3A0F1F61BFA6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dt" idx="1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1062000" y="623880"/>
            <a:ext cx="7019280" cy="56095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4DD28C-F61F-4F47-A81E-A3201ADDD487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8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Algo 4 : Bellman-Ford (avec procédure de relâchement)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5" name="Picture 2" descr=""/>
          <p:cNvPicPr/>
          <p:nvPr/>
        </p:nvPicPr>
        <p:blipFill>
          <a:blip r:embed="rId1"/>
          <a:stretch/>
        </p:blipFill>
        <p:spPr>
          <a:xfrm>
            <a:off x="827640" y="2205000"/>
            <a:ext cx="8004960" cy="24346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63C534-88E6-471D-87D6-3E2070223068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2283</TotalTime>
  <Application>LibreOffice/7.4.6.2$Linux_X86_64 LibreOffice_project/40$Build-2</Application>
  <AppVersion>15.0000</AppVersion>
  <Words>2743</Words>
  <Paragraphs>572</Paragraphs>
  <Company>Hewlett-Packard 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2018-01-26T09:19:02Z</dcterms:created>
  <dc:creator>Marine</dc:creator>
  <dc:description/>
  <dc:language>fr-FR</dc:language>
  <cp:lastModifiedBy/>
  <dcterms:modified xsi:type="dcterms:W3CDTF">2023-04-03T11:18:51Z</dcterms:modified>
  <cp:revision>281</cp:revision>
  <dc:subject/>
  <dc:title>Maths discrètes 2 Graphes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Affichage à l'écran (4:3)</vt:lpwstr>
  </property>
  <property fmtid="{D5CDD505-2E9C-101B-9397-08002B2CF9AE}" pid="3" name="Slides">
    <vt:i4>176</vt:i4>
  </property>
</Properties>
</file>