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D4319-3587-400E-A74D-DABB88E7D0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8A71F9-820E-4BA7-B47C-F3B8715EEB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B529C1-679F-47F2-B896-2485EC98F0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9D6F93-6DB1-4236-9C8F-9CECB6AD57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B15C89-9370-4157-AC59-0907EF3298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87A63C-50BB-4840-90BD-53EEDC6CF4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6BB862-FF58-4CAB-9834-CB851B1DD2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E3273E-6D85-43BB-B23E-0FDA66381B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FB448D-7174-43D5-B1FA-C15AA37706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ABCFC8-4AAC-431A-9A8E-B92F610A54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964DD-7FB5-42A5-9872-C80E6F0152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BE9B14-601C-479B-B319-8B169B7D43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564670-E92C-4684-BE3E-9CDEEAA5EE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F7EC69-6234-4A4C-A980-9EC2E5B36A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7980F6-65D7-4E7B-AE80-3303D3E4D9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E0106D-655C-4B16-97E0-9AAC5C484F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BDE0E9-96F6-40E6-9C28-2F036684E7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F1B50D-1EE1-40F1-A680-8C0C8315B9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256171-DD92-4570-A519-4291B7596F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2FF550-F237-4307-B747-656ECD664A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0585F1-22FA-475A-8124-B84628A8A4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445704-78B5-4EFB-8E1D-AA7415BBFC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9B0FB8-6289-4424-8934-9AEB268C0A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AFEF82-2961-4692-8FC3-063E44B17E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D18F5C-96FC-4BFD-A326-F43A3502C9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5258EB-C011-4ADB-8FFF-44F5044D8D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39D90E-9C26-4726-AB3B-59CE9FABAA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5B994E-D168-4C2C-B98C-3AC18AD3AA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FB9DEA-3A69-43A8-8747-D60F5807DF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F372E5-1679-474E-AFDA-2D3AB379B8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AF7F6A-963D-438F-8F89-650BD30D02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CB954-0A6D-45EF-BA2B-736E61C479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887E1-E8D6-47C3-B31A-2702F4E6DC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7101F3-A1E2-4035-800D-8541E0B79F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6A8283-BCB3-43FE-941E-A0C98A2A6B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9DA487-E109-408B-9508-881A9115F7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0B6828-48D5-4256-B388-488B8E54DAF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B654CA-145E-48C7-9877-25525030F38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2977E4-AEBD-4C99-870C-D0BDCDC4FE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Dijkstra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1669320" y="1620000"/>
            <a:ext cx="4990320" cy="3580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1E4DE6-6ED4-492E-9643-963F4690730D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762120" y="946800"/>
            <a:ext cx="7619400" cy="5361840"/>
          </a:xfrm>
          <a:prstGeom prst="rect">
            <a:avLst/>
          </a:prstGeom>
          <a:ln w="0">
            <a:noFill/>
          </a:ln>
        </p:spPr>
      </p:pic>
      <p:cxnSp>
        <p:nvCxnSpPr>
          <p:cNvPr id="161" name="Straight Connector 5"/>
          <p:cNvCxnSpPr/>
          <p:nvPr/>
        </p:nvCxnSpPr>
        <p:spPr>
          <a:xfrm>
            <a:off x="6084000" y="6309000"/>
            <a:ext cx="1656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B2190D-5BB8-4423-81F5-455FF8B6A22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dt" idx="2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704880" y="956160"/>
            <a:ext cx="7733520" cy="5352480"/>
          </a:xfrm>
          <a:prstGeom prst="rect">
            <a:avLst/>
          </a:prstGeom>
          <a:ln w="0">
            <a:noFill/>
          </a:ln>
        </p:spPr>
      </p:pic>
      <p:cxnSp>
        <p:nvCxnSpPr>
          <p:cNvPr id="165" name="Straight Connector 5"/>
          <p:cNvCxnSpPr/>
          <p:nvPr/>
        </p:nvCxnSpPr>
        <p:spPr>
          <a:xfrm>
            <a:off x="6084000" y="6309000"/>
            <a:ext cx="1512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DEC415-5047-496C-B0CF-2A97D88DB50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Picture 2" descr=""/>
          <p:cNvPicPr/>
          <p:nvPr/>
        </p:nvPicPr>
        <p:blipFill>
          <a:blip r:embed="rId1"/>
          <a:stretch/>
        </p:blipFill>
        <p:spPr>
          <a:xfrm>
            <a:off x="723960" y="1004040"/>
            <a:ext cx="7695360" cy="5304600"/>
          </a:xfrm>
          <a:prstGeom prst="rect">
            <a:avLst/>
          </a:prstGeom>
          <a:ln w="0">
            <a:noFill/>
          </a:ln>
        </p:spPr>
      </p:pic>
      <p:cxnSp>
        <p:nvCxnSpPr>
          <p:cNvPr id="169" name="Straight Connector 5"/>
          <p:cNvCxnSpPr/>
          <p:nvPr/>
        </p:nvCxnSpPr>
        <p:spPr>
          <a:xfrm>
            <a:off x="6084000" y="6309000"/>
            <a:ext cx="1512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BED27C-34DC-4F11-8A48-D8DD2EA08C6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728640" y="918000"/>
            <a:ext cx="7686000" cy="5390280"/>
          </a:xfrm>
          <a:prstGeom prst="rect">
            <a:avLst/>
          </a:prstGeom>
          <a:ln w="0">
            <a:noFill/>
          </a:ln>
        </p:spPr>
      </p:pic>
      <p:cxnSp>
        <p:nvCxnSpPr>
          <p:cNvPr id="173" name="Straight Connector 5"/>
          <p:cNvCxnSpPr/>
          <p:nvPr/>
        </p:nvCxnSpPr>
        <p:spPr>
          <a:xfrm>
            <a:off x="6084000" y="6309000"/>
            <a:ext cx="1512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37C81F-699F-4143-A49E-8D93F825CBE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Dijkstra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5580000" y="1772640"/>
            <a:ext cx="3209760" cy="331380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2"/>
          <a:stretch/>
        </p:blipFill>
        <p:spPr>
          <a:xfrm>
            <a:off x="251640" y="1989000"/>
            <a:ext cx="4990320" cy="3580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C2C541-1115-4007-805D-6D56BCAF15F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1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743040" y="1081080"/>
            <a:ext cx="7657560" cy="5371560"/>
          </a:xfrm>
          <a:prstGeom prst="rect">
            <a:avLst/>
          </a:prstGeom>
          <a:ln w="0">
            <a:noFill/>
          </a:ln>
        </p:spPr>
      </p:pic>
      <p:cxnSp>
        <p:nvCxnSpPr>
          <p:cNvPr id="133" name="Straight Connector 20"/>
          <p:cNvCxnSpPr/>
          <p:nvPr/>
        </p:nvCxnSpPr>
        <p:spPr>
          <a:xfrm>
            <a:off x="6084000" y="6453000"/>
            <a:ext cx="1656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D755CB-CC93-4728-838C-256BF8E229C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709560" y="975240"/>
            <a:ext cx="7724160" cy="5333400"/>
          </a:xfrm>
          <a:prstGeom prst="rect">
            <a:avLst/>
          </a:prstGeom>
          <a:ln w="0">
            <a:noFill/>
          </a:ln>
        </p:spPr>
      </p:pic>
      <p:cxnSp>
        <p:nvCxnSpPr>
          <p:cNvPr id="137" name="Straight Connector 6"/>
          <p:cNvCxnSpPr/>
          <p:nvPr/>
        </p:nvCxnSpPr>
        <p:spPr>
          <a:xfrm>
            <a:off x="6084000" y="6309000"/>
            <a:ext cx="1656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3AEFFE-D881-45B9-BECE-2EE1DC4AAB9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dt" idx="1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700200" y="922320"/>
            <a:ext cx="7743240" cy="5314320"/>
          </a:xfrm>
          <a:prstGeom prst="rect">
            <a:avLst/>
          </a:prstGeom>
          <a:ln w="0">
            <a:noFill/>
          </a:ln>
        </p:spPr>
      </p:pic>
      <p:cxnSp>
        <p:nvCxnSpPr>
          <p:cNvPr id="141" name="Straight Connector 5"/>
          <p:cNvCxnSpPr/>
          <p:nvPr/>
        </p:nvCxnSpPr>
        <p:spPr>
          <a:xfrm>
            <a:off x="6084000" y="6237000"/>
            <a:ext cx="1656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C6DF58-FF03-4348-ABAE-D6FAD60BA9F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719280" y="937080"/>
            <a:ext cx="7705080" cy="5371560"/>
          </a:xfrm>
          <a:prstGeom prst="rect">
            <a:avLst/>
          </a:prstGeom>
          <a:ln w="0">
            <a:noFill/>
          </a:ln>
        </p:spPr>
      </p:pic>
      <p:cxnSp>
        <p:nvCxnSpPr>
          <p:cNvPr id="145" name="Straight Connector 5"/>
          <p:cNvCxnSpPr/>
          <p:nvPr/>
        </p:nvCxnSpPr>
        <p:spPr>
          <a:xfrm>
            <a:off x="6084000" y="6309000"/>
            <a:ext cx="1656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562C7C-C898-4486-9D5B-5D834AE7C9F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728640" y="918000"/>
            <a:ext cx="7686000" cy="5390280"/>
          </a:xfrm>
          <a:prstGeom prst="rect">
            <a:avLst/>
          </a:prstGeom>
          <a:ln w="0">
            <a:noFill/>
          </a:ln>
        </p:spPr>
      </p:pic>
      <p:cxnSp>
        <p:nvCxnSpPr>
          <p:cNvPr id="149" name="Straight Connector 5"/>
          <p:cNvCxnSpPr/>
          <p:nvPr/>
        </p:nvCxnSpPr>
        <p:spPr>
          <a:xfrm>
            <a:off x="6084000" y="6309000"/>
            <a:ext cx="1656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69F7F7-8C0C-4B71-AB05-C0BB35CA30E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dt" idx="1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723960" y="918000"/>
            <a:ext cx="7695360" cy="5390280"/>
          </a:xfrm>
          <a:prstGeom prst="rect">
            <a:avLst/>
          </a:prstGeom>
          <a:ln w="0">
            <a:noFill/>
          </a:ln>
        </p:spPr>
      </p:pic>
      <p:cxnSp>
        <p:nvCxnSpPr>
          <p:cNvPr id="153" name="Straight Connector 5"/>
          <p:cNvCxnSpPr/>
          <p:nvPr/>
        </p:nvCxnSpPr>
        <p:spPr>
          <a:xfrm>
            <a:off x="6084000" y="6309000"/>
            <a:ext cx="1656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245402-721F-427A-A002-CD6A19B21B6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Maths Discrètes 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itle 1"/>
          <p:cNvSpPr/>
          <p:nvPr/>
        </p:nvSpPr>
        <p:spPr>
          <a:xfrm>
            <a:off x="457200" y="274680"/>
            <a:ext cx="8228880" cy="6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733320" y="946800"/>
            <a:ext cx="7676280" cy="5361840"/>
          </a:xfrm>
          <a:prstGeom prst="rect">
            <a:avLst/>
          </a:prstGeom>
          <a:ln w="0">
            <a:noFill/>
          </a:ln>
        </p:spPr>
      </p:pic>
      <p:cxnSp>
        <p:nvCxnSpPr>
          <p:cNvPr id="157" name="Straight Connector 5"/>
          <p:cNvCxnSpPr/>
          <p:nvPr/>
        </p:nvCxnSpPr>
        <p:spPr>
          <a:xfrm>
            <a:off x="6084000" y="6309000"/>
            <a:ext cx="1656720" cy="72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0D29BD-19F8-4A6C-91D8-4D1058AA909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2282</TotalTime>
  <Application>LibreOffice/7.4.6.2$Linux_X86_64 LibreOffice_project/40$Build-2</Application>
  <AppVersion>15.0000</AppVersion>
  <Words>2743</Words>
  <Paragraphs>572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2018-01-26T09:19:02Z</dcterms:created>
  <dc:creator>Marine</dc:creator>
  <dc:description/>
  <dc:language>fr-FR</dc:language>
  <cp:lastModifiedBy/>
  <dcterms:modified xsi:type="dcterms:W3CDTF">2023-04-04T08:29:26Z</dcterms:modified>
  <cp:revision>281</cp:revision>
  <dc:subject/>
  <dc:title>Maths discrètes 2 Graphes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Affichage à l'écran (4:3)</vt:lpwstr>
  </property>
  <property fmtid="{D5CDD505-2E9C-101B-9397-08002B2CF9AE}" pid="3" name="Slides">
    <vt:i4>176</vt:i4>
  </property>
</Properties>
</file>