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061F3-A3CF-4B06-9662-0718697B8F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DDC9C-B755-4777-90DA-61117D84E64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Classement des joueurs </a:t>
          </a:r>
          <a:endParaRPr lang="en-US"/>
        </a:p>
      </dgm:t>
    </dgm:pt>
    <dgm:pt modelId="{DDAF5A8E-FA12-4DFA-BEE0-90C6550F1CE2}" type="parTrans" cxnId="{D5D2D804-44FB-40C8-9EF8-402166B3C391}">
      <dgm:prSet/>
      <dgm:spPr/>
      <dgm:t>
        <a:bodyPr/>
        <a:lstStyle/>
        <a:p>
          <a:endParaRPr lang="en-US"/>
        </a:p>
      </dgm:t>
    </dgm:pt>
    <dgm:pt modelId="{2B49DCEC-03D7-41B9-888F-1E09AA8A5F9A}" type="sibTrans" cxnId="{D5D2D804-44FB-40C8-9EF8-402166B3C391}">
      <dgm:prSet/>
      <dgm:spPr/>
      <dgm:t>
        <a:bodyPr/>
        <a:lstStyle/>
        <a:p>
          <a:endParaRPr lang="en-US"/>
        </a:p>
      </dgm:t>
    </dgm:pt>
    <dgm:pt modelId="{3CB3C9F1-F42E-491B-9BBF-01F9C02C524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???</a:t>
          </a:r>
          <a:endParaRPr lang="en-US"/>
        </a:p>
      </dgm:t>
    </dgm:pt>
    <dgm:pt modelId="{CF587D6A-AEC5-4FD2-B2FE-D6EAB85A7851}" type="parTrans" cxnId="{99AADCFF-4644-46FE-9602-57CD24B36EF5}">
      <dgm:prSet/>
      <dgm:spPr/>
      <dgm:t>
        <a:bodyPr/>
        <a:lstStyle/>
        <a:p>
          <a:endParaRPr lang="en-US"/>
        </a:p>
      </dgm:t>
    </dgm:pt>
    <dgm:pt modelId="{01BDC595-70CA-4B05-AF87-F45BEFEC9A3F}" type="sibTrans" cxnId="{99AADCFF-4644-46FE-9602-57CD24B36EF5}">
      <dgm:prSet/>
      <dgm:spPr/>
      <dgm:t>
        <a:bodyPr/>
        <a:lstStyle/>
        <a:p>
          <a:endParaRPr lang="en-US"/>
        </a:p>
      </dgm:t>
    </dgm:pt>
    <dgm:pt modelId="{2A563728-E604-41BA-BE92-F92B3F70C98D}" type="pres">
      <dgm:prSet presAssocID="{72C061F3-A3CF-4B06-9662-0718697B8F1A}" presName="root" presStyleCnt="0">
        <dgm:presLayoutVars>
          <dgm:dir/>
          <dgm:resizeHandles val="exact"/>
        </dgm:presLayoutVars>
      </dgm:prSet>
      <dgm:spPr/>
    </dgm:pt>
    <dgm:pt modelId="{FFDD0DF9-78F9-4DBE-944E-742856375C5E}" type="pres">
      <dgm:prSet presAssocID="{E78DDC9C-B755-4777-90DA-61117D84E645}" presName="compNode" presStyleCnt="0"/>
      <dgm:spPr/>
    </dgm:pt>
    <dgm:pt modelId="{110DDFAE-42BC-4AE1-AC6F-CD6FA2DB483D}" type="pres">
      <dgm:prSet presAssocID="{E78DDC9C-B755-4777-90DA-61117D84E645}" presName="bgRect" presStyleLbl="bgShp" presStyleIdx="0" presStyleCnt="2"/>
      <dgm:spPr/>
    </dgm:pt>
    <dgm:pt modelId="{A612D0ED-4ABD-406C-93D8-1B76205AFDDF}" type="pres">
      <dgm:prSet presAssocID="{E78DDC9C-B755-4777-90DA-61117D84E6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ée"/>
        </a:ext>
      </dgm:extLst>
    </dgm:pt>
    <dgm:pt modelId="{28A64951-0B98-4C1D-8F65-9E0FB61AF273}" type="pres">
      <dgm:prSet presAssocID="{E78DDC9C-B755-4777-90DA-61117D84E645}" presName="spaceRect" presStyleCnt="0"/>
      <dgm:spPr/>
    </dgm:pt>
    <dgm:pt modelId="{A4A8441E-3E23-43D3-AEF6-5E4961F0452D}" type="pres">
      <dgm:prSet presAssocID="{E78DDC9C-B755-4777-90DA-61117D84E645}" presName="parTx" presStyleLbl="revTx" presStyleIdx="0" presStyleCnt="2">
        <dgm:presLayoutVars>
          <dgm:chMax val="0"/>
          <dgm:chPref val="0"/>
        </dgm:presLayoutVars>
      </dgm:prSet>
      <dgm:spPr/>
    </dgm:pt>
    <dgm:pt modelId="{22C36B21-26CC-44C7-84E5-4DE553E54DDA}" type="pres">
      <dgm:prSet presAssocID="{2B49DCEC-03D7-41B9-888F-1E09AA8A5F9A}" presName="sibTrans" presStyleCnt="0"/>
      <dgm:spPr/>
    </dgm:pt>
    <dgm:pt modelId="{94C563AA-CF4F-4DA8-B5B3-621FF92CF57D}" type="pres">
      <dgm:prSet presAssocID="{3CB3C9F1-F42E-491B-9BBF-01F9C02C524A}" presName="compNode" presStyleCnt="0"/>
      <dgm:spPr/>
    </dgm:pt>
    <dgm:pt modelId="{0709C343-63DA-46BA-8D51-B88D5912322E}" type="pres">
      <dgm:prSet presAssocID="{3CB3C9F1-F42E-491B-9BBF-01F9C02C524A}" presName="bgRect" presStyleLbl="bgShp" presStyleIdx="1" presStyleCnt="2"/>
      <dgm:spPr/>
    </dgm:pt>
    <dgm:pt modelId="{5B5E4243-DC08-453B-AB58-185B066E9615}" type="pres">
      <dgm:prSet presAssocID="{3CB3C9F1-F42E-491B-9BBF-01F9C02C52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96E9A879-A5CB-41FD-B24B-45BE32FA5C4F}" type="pres">
      <dgm:prSet presAssocID="{3CB3C9F1-F42E-491B-9BBF-01F9C02C524A}" presName="spaceRect" presStyleCnt="0"/>
      <dgm:spPr/>
    </dgm:pt>
    <dgm:pt modelId="{48E4C7C9-495C-453D-A295-447E969AF3B7}" type="pres">
      <dgm:prSet presAssocID="{3CB3C9F1-F42E-491B-9BBF-01F9C02C524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D2D804-44FB-40C8-9EF8-402166B3C391}" srcId="{72C061F3-A3CF-4B06-9662-0718697B8F1A}" destId="{E78DDC9C-B755-4777-90DA-61117D84E645}" srcOrd="0" destOrd="0" parTransId="{DDAF5A8E-FA12-4DFA-BEE0-90C6550F1CE2}" sibTransId="{2B49DCEC-03D7-41B9-888F-1E09AA8A5F9A}"/>
    <dgm:cxn modelId="{595A9C2E-7940-4342-83F8-7CE942E6C9EC}" type="presOf" srcId="{72C061F3-A3CF-4B06-9662-0718697B8F1A}" destId="{2A563728-E604-41BA-BE92-F92B3F70C98D}" srcOrd="0" destOrd="0" presId="urn:microsoft.com/office/officeart/2018/2/layout/IconVerticalSolidList"/>
    <dgm:cxn modelId="{7A9DFE4E-00F1-4F05-B637-331C40F49C7C}" type="presOf" srcId="{3CB3C9F1-F42E-491B-9BBF-01F9C02C524A}" destId="{48E4C7C9-495C-453D-A295-447E969AF3B7}" srcOrd="0" destOrd="0" presId="urn:microsoft.com/office/officeart/2018/2/layout/IconVerticalSolidList"/>
    <dgm:cxn modelId="{22F9FD52-DA42-4E92-9222-E3FC1475CBEB}" type="presOf" srcId="{E78DDC9C-B755-4777-90DA-61117D84E645}" destId="{A4A8441E-3E23-43D3-AEF6-5E4961F0452D}" srcOrd="0" destOrd="0" presId="urn:microsoft.com/office/officeart/2018/2/layout/IconVerticalSolidList"/>
    <dgm:cxn modelId="{99AADCFF-4644-46FE-9602-57CD24B36EF5}" srcId="{72C061F3-A3CF-4B06-9662-0718697B8F1A}" destId="{3CB3C9F1-F42E-491B-9BBF-01F9C02C524A}" srcOrd="1" destOrd="0" parTransId="{CF587D6A-AEC5-4FD2-B2FE-D6EAB85A7851}" sibTransId="{01BDC595-70CA-4B05-AF87-F45BEFEC9A3F}"/>
    <dgm:cxn modelId="{D1DE121B-43CF-4A0E-812F-4D65F1312A4C}" type="presParOf" srcId="{2A563728-E604-41BA-BE92-F92B3F70C98D}" destId="{FFDD0DF9-78F9-4DBE-944E-742856375C5E}" srcOrd="0" destOrd="0" presId="urn:microsoft.com/office/officeart/2018/2/layout/IconVerticalSolidList"/>
    <dgm:cxn modelId="{F4481CA2-6C79-4237-B24F-2168314034DD}" type="presParOf" srcId="{FFDD0DF9-78F9-4DBE-944E-742856375C5E}" destId="{110DDFAE-42BC-4AE1-AC6F-CD6FA2DB483D}" srcOrd="0" destOrd="0" presId="urn:microsoft.com/office/officeart/2018/2/layout/IconVerticalSolidList"/>
    <dgm:cxn modelId="{06C2DD68-5D6D-412F-9B5C-73F385BE8C13}" type="presParOf" srcId="{FFDD0DF9-78F9-4DBE-944E-742856375C5E}" destId="{A612D0ED-4ABD-406C-93D8-1B76205AFDDF}" srcOrd="1" destOrd="0" presId="urn:microsoft.com/office/officeart/2018/2/layout/IconVerticalSolidList"/>
    <dgm:cxn modelId="{D46E456A-A726-4FF4-B857-3F586D3F06EC}" type="presParOf" srcId="{FFDD0DF9-78F9-4DBE-944E-742856375C5E}" destId="{28A64951-0B98-4C1D-8F65-9E0FB61AF273}" srcOrd="2" destOrd="0" presId="urn:microsoft.com/office/officeart/2018/2/layout/IconVerticalSolidList"/>
    <dgm:cxn modelId="{14A4E11E-DB44-414D-BFBE-BCF0D605A8C2}" type="presParOf" srcId="{FFDD0DF9-78F9-4DBE-944E-742856375C5E}" destId="{A4A8441E-3E23-43D3-AEF6-5E4961F0452D}" srcOrd="3" destOrd="0" presId="urn:microsoft.com/office/officeart/2018/2/layout/IconVerticalSolidList"/>
    <dgm:cxn modelId="{ACF52A9D-9449-40ED-A950-288ACF86C46A}" type="presParOf" srcId="{2A563728-E604-41BA-BE92-F92B3F70C98D}" destId="{22C36B21-26CC-44C7-84E5-4DE553E54DDA}" srcOrd="1" destOrd="0" presId="urn:microsoft.com/office/officeart/2018/2/layout/IconVerticalSolidList"/>
    <dgm:cxn modelId="{F4122A80-067B-4443-BC64-85E26392782C}" type="presParOf" srcId="{2A563728-E604-41BA-BE92-F92B3F70C98D}" destId="{94C563AA-CF4F-4DA8-B5B3-621FF92CF57D}" srcOrd="2" destOrd="0" presId="urn:microsoft.com/office/officeart/2018/2/layout/IconVerticalSolidList"/>
    <dgm:cxn modelId="{27EA5073-762C-41F6-870C-4DF01AC8C921}" type="presParOf" srcId="{94C563AA-CF4F-4DA8-B5B3-621FF92CF57D}" destId="{0709C343-63DA-46BA-8D51-B88D5912322E}" srcOrd="0" destOrd="0" presId="urn:microsoft.com/office/officeart/2018/2/layout/IconVerticalSolidList"/>
    <dgm:cxn modelId="{CE1B8FAB-F0D8-4CAA-A855-8F0A7FA1C597}" type="presParOf" srcId="{94C563AA-CF4F-4DA8-B5B3-621FF92CF57D}" destId="{5B5E4243-DC08-453B-AB58-185B066E9615}" srcOrd="1" destOrd="0" presId="urn:microsoft.com/office/officeart/2018/2/layout/IconVerticalSolidList"/>
    <dgm:cxn modelId="{5F14E6E6-E964-4509-BFC3-CB46BE9C5ACE}" type="presParOf" srcId="{94C563AA-CF4F-4DA8-B5B3-621FF92CF57D}" destId="{96E9A879-A5CB-41FD-B24B-45BE32FA5C4F}" srcOrd="2" destOrd="0" presId="urn:microsoft.com/office/officeart/2018/2/layout/IconVerticalSolidList"/>
    <dgm:cxn modelId="{D2D226B3-E538-43D1-9872-1DBA4138807C}" type="presParOf" srcId="{94C563AA-CF4F-4DA8-B5B3-621FF92CF57D}" destId="{48E4C7C9-495C-453D-A295-447E969AF3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9B39D-13ED-47C7-8396-79FD2911DD1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7CDA65-E4A1-4B26-ABBA-E461D2196654}">
      <dgm:prSet/>
      <dgm:spPr/>
      <dgm:t>
        <a:bodyPr/>
        <a:lstStyle/>
        <a:p>
          <a:r>
            <a:rPr lang="fr-FR"/>
            <a:t>Installer un nouveau module</a:t>
          </a:r>
          <a:endParaRPr lang="en-US"/>
        </a:p>
      </dgm:t>
    </dgm:pt>
    <dgm:pt modelId="{5B4EF260-F0D7-4CF1-907C-E468FBEB13D8}" type="parTrans" cxnId="{1F4B6333-25F6-4692-B79D-E1B4664F69A3}">
      <dgm:prSet/>
      <dgm:spPr/>
      <dgm:t>
        <a:bodyPr/>
        <a:lstStyle/>
        <a:p>
          <a:endParaRPr lang="en-US"/>
        </a:p>
      </dgm:t>
    </dgm:pt>
    <dgm:pt modelId="{D8FF3656-7DD0-4A00-9428-707E143C1C0A}" type="sibTrans" cxnId="{1F4B6333-25F6-4692-B79D-E1B4664F69A3}">
      <dgm:prSet/>
      <dgm:spPr/>
      <dgm:t>
        <a:bodyPr/>
        <a:lstStyle/>
        <a:p>
          <a:endParaRPr lang="en-US"/>
        </a:p>
      </dgm:t>
    </dgm:pt>
    <dgm:pt modelId="{EA8FA478-8492-41A7-925B-EA23AB79E9E9}">
      <dgm:prSet/>
      <dgm:spPr/>
      <dgm:t>
        <a:bodyPr/>
        <a:lstStyle/>
        <a:p>
          <a:r>
            <a:rPr lang="fr-FR"/>
            <a:t>Créer l’interface pour que l’utilisateur écrive son pseudo</a:t>
          </a:r>
          <a:endParaRPr lang="en-US"/>
        </a:p>
      </dgm:t>
    </dgm:pt>
    <dgm:pt modelId="{B7922407-23A4-48FF-9F6F-8E62E439F78F}" type="parTrans" cxnId="{B2E8D6C9-3193-4F3D-95B6-BA1C676C47A3}">
      <dgm:prSet/>
      <dgm:spPr/>
      <dgm:t>
        <a:bodyPr/>
        <a:lstStyle/>
        <a:p>
          <a:endParaRPr lang="en-US"/>
        </a:p>
      </dgm:t>
    </dgm:pt>
    <dgm:pt modelId="{F20A1F28-A171-473F-8B06-A153834237AF}" type="sibTrans" cxnId="{B2E8D6C9-3193-4F3D-95B6-BA1C676C47A3}">
      <dgm:prSet/>
      <dgm:spPr/>
      <dgm:t>
        <a:bodyPr/>
        <a:lstStyle/>
        <a:p>
          <a:endParaRPr lang="en-US"/>
        </a:p>
      </dgm:t>
    </dgm:pt>
    <dgm:pt modelId="{37507AE2-FAA5-43C8-A393-E6F0E5477339}">
      <dgm:prSet/>
      <dgm:spPr/>
      <dgm:t>
        <a:bodyPr/>
        <a:lstStyle/>
        <a:p>
          <a:r>
            <a:rPr lang="fr-FR"/>
            <a:t>Définir 2 fonctions </a:t>
          </a:r>
          <a:endParaRPr lang="en-US"/>
        </a:p>
      </dgm:t>
    </dgm:pt>
    <dgm:pt modelId="{E3DCE401-3032-45E7-8C81-08C08CB0847A}" type="parTrans" cxnId="{001DE111-FA65-4C7F-8E9A-2253438C6453}">
      <dgm:prSet/>
      <dgm:spPr/>
      <dgm:t>
        <a:bodyPr/>
        <a:lstStyle/>
        <a:p>
          <a:endParaRPr lang="en-US"/>
        </a:p>
      </dgm:t>
    </dgm:pt>
    <dgm:pt modelId="{4BE7BEE2-CBE5-4E9A-9EDF-E875DD0B852B}" type="sibTrans" cxnId="{001DE111-FA65-4C7F-8E9A-2253438C6453}">
      <dgm:prSet/>
      <dgm:spPr/>
      <dgm:t>
        <a:bodyPr/>
        <a:lstStyle/>
        <a:p>
          <a:endParaRPr lang="en-US"/>
        </a:p>
      </dgm:t>
    </dgm:pt>
    <dgm:pt modelId="{6417590E-2230-4D30-BC8B-AD94EFD6D844}">
      <dgm:prSet/>
      <dgm:spPr/>
      <dgm:t>
        <a:bodyPr/>
        <a:lstStyle/>
        <a:p>
          <a:r>
            <a:rPr lang="fr-FR"/>
            <a:t>Modifier une fonction déjà existante pour afficher le classement</a:t>
          </a:r>
          <a:endParaRPr lang="en-US"/>
        </a:p>
      </dgm:t>
    </dgm:pt>
    <dgm:pt modelId="{ADC2B2EC-92FF-45C5-998C-DD3B31582B6E}" type="parTrans" cxnId="{C61C430E-2A99-4204-9FDB-0DEF9CA6284E}">
      <dgm:prSet/>
      <dgm:spPr/>
      <dgm:t>
        <a:bodyPr/>
        <a:lstStyle/>
        <a:p>
          <a:endParaRPr lang="en-US"/>
        </a:p>
      </dgm:t>
    </dgm:pt>
    <dgm:pt modelId="{4BEE68CE-A2E4-4252-8D4F-C42AC825A150}" type="sibTrans" cxnId="{C61C430E-2A99-4204-9FDB-0DEF9CA6284E}">
      <dgm:prSet/>
      <dgm:spPr/>
      <dgm:t>
        <a:bodyPr/>
        <a:lstStyle/>
        <a:p>
          <a:endParaRPr lang="en-US"/>
        </a:p>
      </dgm:t>
    </dgm:pt>
    <dgm:pt modelId="{35556B08-3061-4418-AF20-7794B4B530EA}" type="pres">
      <dgm:prSet presAssocID="{FC79B39D-13ED-47C7-8396-79FD2911DD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E17D90-D47C-4AF0-A969-41355BEFBCAD}" type="pres">
      <dgm:prSet presAssocID="{6F7CDA65-E4A1-4B26-ABBA-E461D2196654}" presName="hierRoot1" presStyleCnt="0"/>
      <dgm:spPr/>
    </dgm:pt>
    <dgm:pt modelId="{FFE48229-A5EE-426F-A2DC-22BBE2DCA18B}" type="pres">
      <dgm:prSet presAssocID="{6F7CDA65-E4A1-4B26-ABBA-E461D2196654}" presName="composite" presStyleCnt="0"/>
      <dgm:spPr/>
    </dgm:pt>
    <dgm:pt modelId="{A917CCB6-499D-49A8-9728-BA6AC2ED117E}" type="pres">
      <dgm:prSet presAssocID="{6F7CDA65-E4A1-4B26-ABBA-E461D2196654}" presName="background" presStyleLbl="node0" presStyleIdx="0" presStyleCnt="4"/>
      <dgm:spPr/>
    </dgm:pt>
    <dgm:pt modelId="{D1D739EA-54BA-40C3-9D91-C09C657B859A}" type="pres">
      <dgm:prSet presAssocID="{6F7CDA65-E4A1-4B26-ABBA-E461D2196654}" presName="text" presStyleLbl="fgAcc0" presStyleIdx="0" presStyleCnt="4">
        <dgm:presLayoutVars>
          <dgm:chPref val="3"/>
        </dgm:presLayoutVars>
      </dgm:prSet>
      <dgm:spPr/>
    </dgm:pt>
    <dgm:pt modelId="{18C1D037-564D-4317-92E6-AF2285EB0EF5}" type="pres">
      <dgm:prSet presAssocID="{6F7CDA65-E4A1-4B26-ABBA-E461D2196654}" presName="hierChild2" presStyleCnt="0"/>
      <dgm:spPr/>
    </dgm:pt>
    <dgm:pt modelId="{962BB078-FBE6-4A87-A6CE-FCEB570E1AE1}" type="pres">
      <dgm:prSet presAssocID="{EA8FA478-8492-41A7-925B-EA23AB79E9E9}" presName="hierRoot1" presStyleCnt="0"/>
      <dgm:spPr/>
    </dgm:pt>
    <dgm:pt modelId="{F30A8223-6888-46BE-84FF-DFAC9C1C6280}" type="pres">
      <dgm:prSet presAssocID="{EA8FA478-8492-41A7-925B-EA23AB79E9E9}" presName="composite" presStyleCnt="0"/>
      <dgm:spPr/>
    </dgm:pt>
    <dgm:pt modelId="{661EC3A0-0D00-41DD-9406-6C2FB51788CB}" type="pres">
      <dgm:prSet presAssocID="{EA8FA478-8492-41A7-925B-EA23AB79E9E9}" presName="background" presStyleLbl="node0" presStyleIdx="1" presStyleCnt="4"/>
      <dgm:spPr/>
    </dgm:pt>
    <dgm:pt modelId="{B3C615A3-B6E1-4CC8-9AD9-59C0E43055B7}" type="pres">
      <dgm:prSet presAssocID="{EA8FA478-8492-41A7-925B-EA23AB79E9E9}" presName="text" presStyleLbl="fgAcc0" presStyleIdx="1" presStyleCnt="4">
        <dgm:presLayoutVars>
          <dgm:chPref val="3"/>
        </dgm:presLayoutVars>
      </dgm:prSet>
      <dgm:spPr/>
    </dgm:pt>
    <dgm:pt modelId="{3AB04294-E880-41BF-A6DA-CCCB09C15204}" type="pres">
      <dgm:prSet presAssocID="{EA8FA478-8492-41A7-925B-EA23AB79E9E9}" presName="hierChild2" presStyleCnt="0"/>
      <dgm:spPr/>
    </dgm:pt>
    <dgm:pt modelId="{3EC40A64-A874-421A-9E94-E603296150A7}" type="pres">
      <dgm:prSet presAssocID="{37507AE2-FAA5-43C8-A393-E6F0E5477339}" presName="hierRoot1" presStyleCnt="0"/>
      <dgm:spPr/>
    </dgm:pt>
    <dgm:pt modelId="{06810DB4-A578-4CD6-BF18-F42E427AE400}" type="pres">
      <dgm:prSet presAssocID="{37507AE2-FAA5-43C8-A393-E6F0E5477339}" presName="composite" presStyleCnt="0"/>
      <dgm:spPr/>
    </dgm:pt>
    <dgm:pt modelId="{5589CE7D-5B69-4FD5-84A6-22DD99F2270D}" type="pres">
      <dgm:prSet presAssocID="{37507AE2-FAA5-43C8-A393-E6F0E5477339}" presName="background" presStyleLbl="node0" presStyleIdx="2" presStyleCnt="4"/>
      <dgm:spPr/>
    </dgm:pt>
    <dgm:pt modelId="{8208B325-0A89-431D-BC7D-6F5EC4F89B3A}" type="pres">
      <dgm:prSet presAssocID="{37507AE2-FAA5-43C8-A393-E6F0E5477339}" presName="text" presStyleLbl="fgAcc0" presStyleIdx="2" presStyleCnt="4">
        <dgm:presLayoutVars>
          <dgm:chPref val="3"/>
        </dgm:presLayoutVars>
      </dgm:prSet>
      <dgm:spPr/>
    </dgm:pt>
    <dgm:pt modelId="{258869E5-6785-4782-BBF0-E62206F7DB67}" type="pres">
      <dgm:prSet presAssocID="{37507AE2-FAA5-43C8-A393-E6F0E5477339}" presName="hierChild2" presStyleCnt="0"/>
      <dgm:spPr/>
    </dgm:pt>
    <dgm:pt modelId="{2DE8D052-5B0B-4ADF-95F6-0BD33E51473C}" type="pres">
      <dgm:prSet presAssocID="{6417590E-2230-4D30-BC8B-AD94EFD6D844}" presName="hierRoot1" presStyleCnt="0"/>
      <dgm:spPr/>
    </dgm:pt>
    <dgm:pt modelId="{C06C4A92-ADB7-4DC5-B2E6-54F2BD883987}" type="pres">
      <dgm:prSet presAssocID="{6417590E-2230-4D30-BC8B-AD94EFD6D844}" presName="composite" presStyleCnt="0"/>
      <dgm:spPr/>
    </dgm:pt>
    <dgm:pt modelId="{C7C88E67-EB51-44C5-B810-BFE98B314C2B}" type="pres">
      <dgm:prSet presAssocID="{6417590E-2230-4D30-BC8B-AD94EFD6D844}" presName="background" presStyleLbl="node0" presStyleIdx="3" presStyleCnt="4"/>
      <dgm:spPr/>
    </dgm:pt>
    <dgm:pt modelId="{17CDC17F-52B3-47E2-A727-EB4FE31CC5EF}" type="pres">
      <dgm:prSet presAssocID="{6417590E-2230-4D30-BC8B-AD94EFD6D844}" presName="text" presStyleLbl="fgAcc0" presStyleIdx="3" presStyleCnt="4">
        <dgm:presLayoutVars>
          <dgm:chPref val="3"/>
        </dgm:presLayoutVars>
      </dgm:prSet>
      <dgm:spPr/>
    </dgm:pt>
    <dgm:pt modelId="{5431D708-6325-46D2-AA5C-AFD6C5BE846D}" type="pres">
      <dgm:prSet presAssocID="{6417590E-2230-4D30-BC8B-AD94EFD6D844}" presName="hierChild2" presStyleCnt="0"/>
      <dgm:spPr/>
    </dgm:pt>
  </dgm:ptLst>
  <dgm:cxnLst>
    <dgm:cxn modelId="{60411207-BC9F-4F23-A483-96C22CDC9BC2}" type="presOf" srcId="{6417590E-2230-4D30-BC8B-AD94EFD6D844}" destId="{17CDC17F-52B3-47E2-A727-EB4FE31CC5EF}" srcOrd="0" destOrd="0" presId="urn:microsoft.com/office/officeart/2005/8/layout/hierarchy1"/>
    <dgm:cxn modelId="{C61C430E-2A99-4204-9FDB-0DEF9CA6284E}" srcId="{FC79B39D-13ED-47C7-8396-79FD2911DD12}" destId="{6417590E-2230-4D30-BC8B-AD94EFD6D844}" srcOrd="3" destOrd="0" parTransId="{ADC2B2EC-92FF-45C5-998C-DD3B31582B6E}" sibTransId="{4BEE68CE-A2E4-4252-8D4F-C42AC825A150}"/>
    <dgm:cxn modelId="{FC603C10-2B9C-47E4-995E-45B75924CBC9}" type="presOf" srcId="{EA8FA478-8492-41A7-925B-EA23AB79E9E9}" destId="{B3C615A3-B6E1-4CC8-9AD9-59C0E43055B7}" srcOrd="0" destOrd="0" presId="urn:microsoft.com/office/officeart/2005/8/layout/hierarchy1"/>
    <dgm:cxn modelId="{001DE111-FA65-4C7F-8E9A-2253438C6453}" srcId="{FC79B39D-13ED-47C7-8396-79FD2911DD12}" destId="{37507AE2-FAA5-43C8-A393-E6F0E5477339}" srcOrd="2" destOrd="0" parTransId="{E3DCE401-3032-45E7-8C81-08C08CB0847A}" sibTransId="{4BE7BEE2-CBE5-4E9A-9EDF-E875DD0B852B}"/>
    <dgm:cxn modelId="{1F4B6333-25F6-4692-B79D-E1B4664F69A3}" srcId="{FC79B39D-13ED-47C7-8396-79FD2911DD12}" destId="{6F7CDA65-E4A1-4B26-ABBA-E461D2196654}" srcOrd="0" destOrd="0" parTransId="{5B4EF260-F0D7-4CF1-907C-E468FBEB13D8}" sibTransId="{D8FF3656-7DD0-4A00-9428-707E143C1C0A}"/>
    <dgm:cxn modelId="{629FCB55-AC9A-459B-AE79-9A2F7C6FEF61}" type="presOf" srcId="{37507AE2-FAA5-43C8-A393-E6F0E5477339}" destId="{8208B325-0A89-431D-BC7D-6F5EC4F89B3A}" srcOrd="0" destOrd="0" presId="urn:microsoft.com/office/officeart/2005/8/layout/hierarchy1"/>
    <dgm:cxn modelId="{B2E8D6C9-3193-4F3D-95B6-BA1C676C47A3}" srcId="{FC79B39D-13ED-47C7-8396-79FD2911DD12}" destId="{EA8FA478-8492-41A7-925B-EA23AB79E9E9}" srcOrd="1" destOrd="0" parTransId="{B7922407-23A4-48FF-9F6F-8E62E439F78F}" sibTransId="{F20A1F28-A171-473F-8B06-A153834237AF}"/>
    <dgm:cxn modelId="{4B6E8FE5-6441-4C05-B28D-081B3AD35038}" type="presOf" srcId="{6F7CDA65-E4A1-4B26-ABBA-E461D2196654}" destId="{D1D739EA-54BA-40C3-9D91-C09C657B859A}" srcOrd="0" destOrd="0" presId="urn:microsoft.com/office/officeart/2005/8/layout/hierarchy1"/>
    <dgm:cxn modelId="{375753F4-1CE3-493D-B168-490F2FE339B2}" type="presOf" srcId="{FC79B39D-13ED-47C7-8396-79FD2911DD12}" destId="{35556B08-3061-4418-AF20-7794B4B530EA}" srcOrd="0" destOrd="0" presId="urn:microsoft.com/office/officeart/2005/8/layout/hierarchy1"/>
    <dgm:cxn modelId="{0C12E0B1-9BB2-4898-AC25-437E2A9225E2}" type="presParOf" srcId="{35556B08-3061-4418-AF20-7794B4B530EA}" destId="{B5E17D90-D47C-4AF0-A969-41355BEFBCAD}" srcOrd="0" destOrd="0" presId="urn:microsoft.com/office/officeart/2005/8/layout/hierarchy1"/>
    <dgm:cxn modelId="{2A66ABC0-7C90-46CE-9892-1D9877BC31FC}" type="presParOf" srcId="{B5E17D90-D47C-4AF0-A969-41355BEFBCAD}" destId="{FFE48229-A5EE-426F-A2DC-22BBE2DCA18B}" srcOrd="0" destOrd="0" presId="urn:microsoft.com/office/officeart/2005/8/layout/hierarchy1"/>
    <dgm:cxn modelId="{8A8A3905-ADCD-4E1B-9923-B76646A7D524}" type="presParOf" srcId="{FFE48229-A5EE-426F-A2DC-22BBE2DCA18B}" destId="{A917CCB6-499D-49A8-9728-BA6AC2ED117E}" srcOrd="0" destOrd="0" presId="urn:microsoft.com/office/officeart/2005/8/layout/hierarchy1"/>
    <dgm:cxn modelId="{5A7E31D5-F715-4B22-A7C5-51C4A108CAB1}" type="presParOf" srcId="{FFE48229-A5EE-426F-A2DC-22BBE2DCA18B}" destId="{D1D739EA-54BA-40C3-9D91-C09C657B859A}" srcOrd="1" destOrd="0" presId="urn:microsoft.com/office/officeart/2005/8/layout/hierarchy1"/>
    <dgm:cxn modelId="{59FDE99F-F089-4D03-A0C4-5F634583F92C}" type="presParOf" srcId="{B5E17D90-D47C-4AF0-A969-41355BEFBCAD}" destId="{18C1D037-564D-4317-92E6-AF2285EB0EF5}" srcOrd="1" destOrd="0" presId="urn:microsoft.com/office/officeart/2005/8/layout/hierarchy1"/>
    <dgm:cxn modelId="{6741D739-4FAC-4316-918C-C317B7E5E496}" type="presParOf" srcId="{35556B08-3061-4418-AF20-7794B4B530EA}" destId="{962BB078-FBE6-4A87-A6CE-FCEB570E1AE1}" srcOrd="1" destOrd="0" presId="urn:microsoft.com/office/officeart/2005/8/layout/hierarchy1"/>
    <dgm:cxn modelId="{671CFA52-F392-4B66-97EE-C7D9DF0B6E1A}" type="presParOf" srcId="{962BB078-FBE6-4A87-A6CE-FCEB570E1AE1}" destId="{F30A8223-6888-46BE-84FF-DFAC9C1C6280}" srcOrd="0" destOrd="0" presId="urn:microsoft.com/office/officeart/2005/8/layout/hierarchy1"/>
    <dgm:cxn modelId="{88CDAB8F-7797-49EC-A8D6-E1D76C6545CA}" type="presParOf" srcId="{F30A8223-6888-46BE-84FF-DFAC9C1C6280}" destId="{661EC3A0-0D00-41DD-9406-6C2FB51788CB}" srcOrd="0" destOrd="0" presId="urn:microsoft.com/office/officeart/2005/8/layout/hierarchy1"/>
    <dgm:cxn modelId="{F96EB02A-78C1-45A1-8DEA-869EDED9E8B8}" type="presParOf" srcId="{F30A8223-6888-46BE-84FF-DFAC9C1C6280}" destId="{B3C615A3-B6E1-4CC8-9AD9-59C0E43055B7}" srcOrd="1" destOrd="0" presId="urn:microsoft.com/office/officeart/2005/8/layout/hierarchy1"/>
    <dgm:cxn modelId="{4E962703-E1DD-4FF4-A4F6-78FC86599F1C}" type="presParOf" srcId="{962BB078-FBE6-4A87-A6CE-FCEB570E1AE1}" destId="{3AB04294-E880-41BF-A6DA-CCCB09C15204}" srcOrd="1" destOrd="0" presId="urn:microsoft.com/office/officeart/2005/8/layout/hierarchy1"/>
    <dgm:cxn modelId="{59F1A959-607F-412D-A605-D504499E9FFC}" type="presParOf" srcId="{35556B08-3061-4418-AF20-7794B4B530EA}" destId="{3EC40A64-A874-421A-9E94-E603296150A7}" srcOrd="2" destOrd="0" presId="urn:microsoft.com/office/officeart/2005/8/layout/hierarchy1"/>
    <dgm:cxn modelId="{16BDF2FF-62C6-47A3-8621-A2C8C07E67C2}" type="presParOf" srcId="{3EC40A64-A874-421A-9E94-E603296150A7}" destId="{06810DB4-A578-4CD6-BF18-F42E427AE400}" srcOrd="0" destOrd="0" presId="urn:microsoft.com/office/officeart/2005/8/layout/hierarchy1"/>
    <dgm:cxn modelId="{95582FF2-8386-48A7-A43F-7F2D60414A76}" type="presParOf" srcId="{06810DB4-A578-4CD6-BF18-F42E427AE400}" destId="{5589CE7D-5B69-4FD5-84A6-22DD99F2270D}" srcOrd="0" destOrd="0" presId="urn:microsoft.com/office/officeart/2005/8/layout/hierarchy1"/>
    <dgm:cxn modelId="{58B13F08-8097-4CB6-9EA5-B113C834187F}" type="presParOf" srcId="{06810DB4-A578-4CD6-BF18-F42E427AE400}" destId="{8208B325-0A89-431D-BC7D-6F5EC4F89B3A}" srcOrd="1" destOrd="0" presId="urn:microsoft.com/office/officeart/2005/8/layout/hierarchy1"/>
    <dgm:cxn modelId="{72290FC9-AC3E-4B57-91B5-46AD41D316B9}" type="presParOf" srcId="{3EC40A64-A874-421A-9E94-E603296150A7}" destId="{258869E5-6785-4782-BBF0-E62206F7DB67}" srcOrd="1" destOrd="0" presId="urn:microsoft.com/office/officeart/2005/8/layout/hierarchy1"/>
    <dgm:cxn modelId="{F963035E-1915-4F61-BA3B-20A29937AC8F}" type="presParOf" srcId="{35556B08-3061-4418-AF20-7794B4B530EA}" destId="{2DE8D052-5B0B-4ADF-95F6-0BD33E51473C}" srcOrd="3" destOrd="0" presId="urn:microsoft.com/office/officeart/2005/8/layout/hierarchy1"/>
    <dgm:cxn modelId="{E95A8406-61A8-443D-9EE1-D5494E3D3AE2}" type="presParOf" srcId="{2DE8D052-5B0B-4ADF-95F6-0BD33E51473C}" destId="{C06C4A92-ADB7-4DC5-B2E6-54F2BD883987}" srcOrd="0" destOrd="0" presId="urn:microsoft.com/office/officeart/2005/8/layout/hierarchy1"/>
    <dgm:cxn modelId="{59017220-3B3C-46D6-A0EF-609984E17AA6}" type="presParOf" srcId="{C06C4A92-ADB7-4DC5-B2E6-54F2BD883987}" destId="{C7C88E67-EB51-44C5-B810-BFE98B314C2B}" srcOrd="0" destOrd="0" presId="urn:microsoft.com/office/officeart/2005/8/layout/hierarchy1"/>
    <dgm:cxn modelId="{47E2AC4D-6F26-4BC3-93AE-7FD19908C581}" type="presParOf" srcId="{C06C4A92-ADB7-4DC5-B2E6-54F2BD883987}" destId="{17CDC17F-52B3-47E2-A727-EB4FE31CC5EF}" srcOrd="1" destOrd="0" presId="urn:microsoft.com/office/officeart/2005/8/layout/hierarchy1"/>
    <dgm:cxn modelId="{E3D0EAA3-C520-4612-B80C-EEE77F06353C}" type="presParOf" srcId="{2DE8D052-5B0B-4ADF-95F6-0BD33E51473C}" destId="{5431D708-6325-46D2-AA5C-AFD6C5BE84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DDFAE-42BC-4AE1-AC6F-CD6FA2DB483D}">
      <dsp:nvSpPr>
        <dsp:cNvPr id="0" name=""/>
        <dsp:cNvSpPr/>
      </dsp:nvSpPr>
      <dsp:spPr>
        <a:xfrm>
          <a:off x="0" y="507399"/>
          <a:ext cx="8023122" cy="936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2D0ED-4ABD-406C-93D8-1B76205AFDDF}">
      <dsp:nvSpPr>
        <dsp:cNvPr id="0" name=""/>
        <dsp:cNvSpPr/>
      </dsp:nvSpPr>
      <dsp:spPr>
        <a:xfrm>
          <a:off x="283363" y="718165"/>
          <a:ext cx="515205" cy="515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8441E-3E23-43D3-AEF6-5E4961F0452D}">
      <dsp:nvSpPr>
        <dsp:cNvPr id="0" name=""/>
        <dsp:cNvSpPr/>
      </dsp:nvSpPr>
      <dsp:spPr>
        <a:xfrm>
          <a:off x="1081931" y="507399"/>
          <a:ext cx="6941190" cy="9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38" tIns="99138" rIns="99138" bIns="991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Classement des joueurs </a:t>
          </a:r>
          <a:endParaRPr lang="en-US" sz="2500" kern="1200"/>
        </a:p>
      </dsp:txBody>
      <dsp:txXfrm>
        <a:off x="1081931" y="507399"/>
        <a:ext cx="6941190" cy="936737"/>
      </dsp:txXfrm>
    </dsp:sp>
    <dsp:sp modelId="{0709C343-63DA-46BA-8D51-B88D5912322E}">
      <dsp:nvSpPr>
        <dsp:cNvPr id="0" name=""/>
        <dsp:cNvSpPr/>
      </dsp:nvSpPr>
      <dsp:spPr>
        <a:xfrm>
          <a:off x="0" y="1678321"/>
          <a:ext cx="8023122" cy="936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E4243-DC08-453B-AB58-185B066E9615}">
      <dsp:nvSpPr>
        <dsp:cNvPr id="0" name=""/>
        <dsp:cNvSpPr/>
      </dsp:nvSpPr>
      <dsp:spPr>
        <a:xfrm>
          <a:off x="283363" y="1889087"/>
          <a:ext cx="515205" cy="515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4C7C9-495C-453D-A295-447E969AF3B7}">
      <dsp:nvSpPr>
        <dsp:cNvPr id="0" name=""/>
        <dsp:cNvSpPr/>
      </dsp:nvSpPr>
      <dsp:spPr>
        <a:xfrm>
          <a:off x="1081931" y="1678321"/>
          <a:ext cx="6941190" cy="93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38" tIns="99138" rIns="99138" bIns="991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???</a:t>
          </a:r>
          <a:endParaRPr lang="en-US" sz="2500" kern="1200"/>
        </a:p>
      </dsp:txBody>
      <dsp:txXfrm>
        <a:off x="1081931" y="1678321"/>
        <a:ext cx="6941190" cy="936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7CCB6-499D-49A8-9728-BA6AC2ED117E}">
      <dsp:nvSpPr>
        <dsp:cNvPr id="0" name=""/>
        <dsp:cNvSpPr/>
      </dsp:nvSpPr>
      <dsp:spPr>
        <a:xfrm>
          <a:off x="3149" y="1008258"/>
          <a:ext cx="2249010" cy="1428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739EA-54BA-40C3-9D91-C09C657B859A}">
      <dsp:nvSpPr>
        <dsp:cNvPr id="0" name=""/>
        <dsp:cNvSpPr/>
      </dsp:nvSpPr>
      <dsp:spPr>
        <a:xfrm>
          <a:off x="253039" y="1245653"/>
          <a:ext cx="2249010" cy="14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Installer un nouveau module</a:t>
          </a:r>
          <a:endParaRPr lang="en-US" sz="1800" kern="1200"/>
        </a:p>
      </dsp:txBody>
      <dsp:txXfrm>
        <a:off x="294867" y="1287481"/>
        <a:ext cx="2165354" cy="1344465"/>
      </dsp:txXfrm>
    </dsp:sp>
    <dsp:sp modelId="{661EC3A0-0D00-41DD-9406-6C2FB51788CB}">
      <dsp:nvSpPr>
        <dsp:cNvPr id="0" name=""/>
        <dsp:cNvSpPr/>
      </dsp:nvSpPr>
      <dsp:spPr>
        <a:xfrm>
          <a:off x="2751940" y="1008258"/>
          <a:ext cx="2249010" cy="1428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615A3-B6E1-4CC8-9AD9-59C0E43055B7}">
      <dsp:nvSpPr>
        <dsp:cNvPr id="0" name=""/>
        <dsp:cNvSpPr/>
      </dsp:nvSpPr>
      <dsp:spPr>
        <a:xfrm>
          <a:off x="3001831" y="1245653"/>
          <a:ext cx="2249010" cy="14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Créer l’interface pour que l’utilisateur écrive son pseudo</a:t>
          </a:r>
          <a:endParaRPr lang="en-US" sz="1800" kern="1200"/>
        </a:p>
      </dsp:txBody>
      <dsp:txXfrm>
        <a:off x="3043659" y="1287481"/>
        <a:ext cx="2165354" cy="1344465"/>
      </dsp:txXfrm>
    </dsp:sp>
    <dsp:sp modelId="{5589CE7D-5B69-4FD5-84A6-22DD99F2270D}">
      <dsp:nvSpPr>
        <dsp:cNvPr id="0" name=""/>
        <dsp:cNvSpPr/>
      </dsp:nvSpPr>
      <dsp:spPr>
        <a:xfrm>
          <a:off x="5500732" y="1008258"/>
          <a:ext cx="2249010" cy="1428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8B325-0A89-431D-BC7D-6F5EC4F89B3A}">
      <dsp:nvSpPr>
        <dsp:cNvPr id="0" name=""/>
        <dsp:cNvSpPr/>
      </dsp:nvSpPr>
      <dsp:spPr>
        <a:xfrm>
          <a:off x="5750622" y="1245653"/>
          <a:ext cx="2249010" cy="14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Définir 2 fonctions </a:t>
          </a:r>
          <a:endParaRPr lang="en-US" sz="1800" kern="1200"/>
        </a:p>
      </dsp:txBody>
      <dsp:txXfrm>
        <a:off x="5792450" y="1287481"/>
        <a:ext cx="2165354" cy="1344465"/>
      </dsp:txXfrm>
    </dsp:sp>
    <dsp:sp modelId="{C7C88E67-EB51-44C5-B810-BFE98B314C2B}">
      <dsp:nvSpPr>
        <dsp:cNvPr id="0" name=""/>
        <dsp:cNvSpPr/>
      </dsp:nvSpPr>
      <dsp:spPr>
        <a:xfrm>
          <a:off x="8249523" y="1008258"/>
          <a:ext cx="2249010" cy="1428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DC17F-52B3-47E2-A727-EB4FE31CC5EF}">
      <dsp:nvSpPr>
        <dsp:cNvPr id="0" name=""/>
        <dsp:cNvSpPr/>
      </dsp:nvSpPr>
      <dsp:spPr>
        <a:xfrm>
          <a:off x="8499413" y="1245653"/>
          <a:ext cx="2249010" cy="1428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Modifier une fonction déjà existante pour afficher le classement</a:t>
          </a:r>
          <a:endParaRPr lang="en-US" sz="1800" kern="1200"/>
        </a:p>
      </dsp:txBody>
      <dsp:txXfrm>
        <a:off x="8541241" y="1287481"/>
        <a:ext cx="2165354" cy="1344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9B2D7-045A-474B-B919-80817E7F6328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EF646-9911-4A6E-9406-26EA5D9A38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7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A4B28-D223-5202-2FAC-6C866EDF3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B10C70-91BD-88CC-5F7E-D8AC584BA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C6038A-5AD8-7C44-8718-054C05C0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273D-E4F0-4EAC-A2A7-65EF294D58C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DD44C3-DFFC-F07A-EE5B-5FBA1A77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3C7E9B-C826-89E6-745C-427F415F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00C-9EF0-4438-BBE8-9CBF0DD94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72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2ABB0-2CA1-181C-0C48-9F757F60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FB3490-87AA-B94B-C8EC-21949BB8A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1AEA44-329B-237D-92A4-4D5D5382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273D-E4F0-4EAC-A2A7-65EF294D58C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D98CC1-658D-D132-A85A-0A447DD4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2205FA-F376-EBBC-2434-72FFCC4C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00C-9EF0-4438-BBE8-9CBF0DD94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16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502729-903B-AE5E-1823-C27B1CB2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A60BEB-F201-9F12-7B2E-08A487646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DC7BB-E5B2-A4BE-6015-CE62ED13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273D-E4F0-4EAC-A2A7-65EF294D58C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FA5BD3-E91C-81EF-EBDD-4F162B62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4EA1B-24BF-DC1E-FBA4-2C9A1406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00C-9EF0-4438-BBE8-9CBF0DD94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21936-CC05-D918-2AE0-091E6093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55D6FA-AE62-AB8B-C745-A7F61C985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0EF9F2-8EE2-D067-D2DF-B02C44DE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273D-E4F0-4EAC-A2A7-65EF294D58C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A10E0D-38F0-A7A0-9DBE-DFBD128B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E7B312-90F9-3A36-55C4-46F7BFF0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00C-9EF0-4438-BBE8-9CBF0DD94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92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AD086-433D-6929-CB46-22D8446C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F93C19-1AE2-BE09-7D20-7BD57E83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0288D-1F10-756A-72D5-7E8FCE1D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273D-E4F0-4EAC-A2A7-65EF294D58C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29B6E7-DB02-D482-2FAF-06CED276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FC00BB-E409-F8AD-B6AE-DE82E4B2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00C-9EF0-4438-BBE8-9CBF0DD94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70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23860-6E75-7D55-BCC5-F3DF115D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5CB448-B08D-033A-991C-ECB030E86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F795D7-8003-8C84-007E-66F6BB4EC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A9882-9AFB-95EE-90C6-C97B1D9E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273D-E4F0-4EAC-A2A7-65EF294D58C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7CD8FA-25F1-06C1-8003-85434BE6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645E95-028F-8AD8-2DC5-F354C428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00C-9EF0-4438-BBE8-9CBF0DD94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41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8D30B6-3DBD-26EB-56C8-B9592033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07211C-1DBC-8EBB-728D-9DCE7C80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30380B-EA7B-3602-EACB-95E1F6BB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6D5930-855C-C1C9-5A59-9D60C86B0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B39D02-30BE-4FFD-7B20-FAD286258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5D3CC7-564B-B90C-67F1-C0156AA0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273D-E4F0-4EAC-A2A7-65EF294D58C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59FA6D-162F-B038-97AC-9C62491B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411D72-FD62-B597-D8B9-B32ED963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00C-9EF0-4438-BBE8-9CBF0DD94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20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9DC29-3ED6-01B2-3B15-85E098AC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47A9D5-5080-8221-C2A3-E7770166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273D-E4F0-4EAC-A2A7-65EF294D58C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968197-55DE-29CB-7BAC-A836D20A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F8A4F4-349F-0FD8-5BB2-2C144914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00C-9EF0-4438-BBE8-9CBF0DD94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9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26A2EE-D82F-1D8C-A002-77FE57FF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273D-E4F0-4EAC-A2A7-65EF294D58C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F8C298-DCC1-7CAD-B92F-C05DF273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F36AF1-7AB4-6767-8B8C-5FFFC1C9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00C-9EF0-4438-BBE8-9CBF0DD94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40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E435B-3D76-BE67-9FAF-01D4A9E7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44B3A-28A7-3051-2130-596C26A52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DA0063-D7A9-1880-B9CF-B4418139C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C26827-E31D-00D3-586F-8120B186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273D-E4F0-4EAC-A2A7-65EF294D58C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08624B-7CD7-7FC1-8185-290E9A0C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7DBB4D-DBAD-4E15-35E2-D4BAA967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00C-9EF0-4438-BBE8-9CBF0DD94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78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7E077-A46B-D427-8840-813C3765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957E0F-34D3-C145-4DA0-627A1A1ED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A01D8A-9A30-74A9-F011-4CEAABAB4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40F4F6-94E8-ADDC-13E2-55BCDAE7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273D-E4F0-4EAC-A2A7-65EF294D58C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E7DE7F-D262-63EB-6802-E2EEA663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886439-CA8F-9C02-2E07-8C59CDCF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00C-9EF0-4438-BBE8-9CBF0DD94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4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F29918-6AA9-8FA8-DCB1-13E9BEE1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0959CC-F0E8-5FA0-2E30-4133660C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47EA0C-CB04-3F0D-6146-F52760BD4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273D-E4F0-4EAC-A2A7-65EF294D58CD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854F2-ED4C-4A97-44B0-8B2D54C49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32D5A1-7054-D5EF-FF4A-78C1CD3F0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500C-9EF0-4438-BBE8-9CBF0DD94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8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Graphique, graphisme, Caractère coloré, Police">
            <a:extLst>
              <a:ext uri="{FF2B5EF4-FFF2-40B4-BE49-F238E27FC236}">
                <a16:creationId xmlns:a16="http://schemas.microsoft.com/office/drawing/2014/main" id="{69A4C319-A00B-D345-7923-165EE4F92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88" y="2129059"/>
            <a:ext cx="7941823" cy="259988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073FC6-ACB4-978A-9D01-52CF10261698}"/>
              </a:ext>
            </a:extLst>
          </p:cNvPr>
          <p:cNvSpPr txBox="1"/>
          <p:nvPr/>
        </p:nvSpPr>
        <p:spPr>
          <a:xfrm>
            <a:off x="575187" y="516194"/>
            <a:ext cx="290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Arial Black" panose="020B0A04020102020204" pitchFamily="34" charset="0"/>
                <a:cs typeface="Aharoni" panose="02010803020104030203" pitchFamily="2" charset="-79"/>
              </a:rPr>
              <a:t>Luel</a:t>
            </a:r>
            <a:r>
              <a:rPr lang="fr-FR" sz="2000" dirty="0">
                <a:latin typeface="Arial Black" panose="020B0A04020102020204" pitchFamily="34" charset="0"/>
                <a:cs typeface="Aharoni" panose="02010803020104030203" pitchFamily="2" charset="-79"/>
              </a:rPr>
              <a:t> Baptiste 1H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32D40D-2144-E5A0-A8C5-6B64FD74DB26}"/>
              </a:ext>
            </a:extLst>
          </p:cNvPr>
          <p:cNvSpPr txBox="1"/>
          <p:nvPr/>
        </p:nvSpPr>
        <p:spPr>
          <a:xfrm>
            <a:off x="8922774" y="518098"/>
            <a:ext cx="269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 Black" panose="020B0A04020102020204" pitchFamily="34" charset="0"/>
                <a:cs typeface="Aharoni" panose="02010803020104030203" pitchFamily="2" charset="-79"/>
              </a:rPr>
              <a:t>Vigneron Martin 1</a:t>
            </a:r>
          </a:p>
        </p:txBody>
      </p:sp>
    </p:spTree>
    <p:extLst>
      <p:ext uri="{BB962C8B-B14F-4D97-AF65-F5344CB8AC3E}">
        <p14:creationId xmlns:p14="http://schemas.microsoft.com/office/powerpoint/2010/main" val="5127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E0B21F1-1FB7-9461-5216-D62A93EA50AA}"/>
              </a:ext>
            </a:extLst>
          </p:cNvPr>
          <p:cNvSpPr txBox="1"/>
          <p:nvPr/>
        </p:nvSpPr>
        <p:spPr>
          <a:xfrm>
            <a:off x="447367" y="367218"/>
            <a:ext cx="1129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DEUXIÈME</a:t>
            </a:r>
            <a:r>
              <a:rPr lang="fr-FR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 FONCTION</a:t>
            </a:r>
            <a:endParaRPr lang="fr-FR" sz="5400" b="1" dirty="0">
              <a:solidFill>
                <a:schemeClr val="accent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25C785-829A-C129-295D-76335C27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26" y="2078293"/>
            <a:ext cx="9917548" cy="359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6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E0B21F1-1FB7-9461-5216-D62A93EA50AA}"/>
              </a:ext>
            </a:extLst>
          </p:cNvPr>
          <p:cNvSpPr txBox="1"/>
          <p:nvPr/>
        </p:nvSpPr>
        <p:spPr>
          <a:xfrm>
            <a:off x="447367" y="367218"/>
            <a:ext cx="1129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AFFICHER </a:t>
            </a:r>
            <a:r>
              <a:rPr lang="fr-FR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LE SCORE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AAF07B-AB04-AF1F-33D8-A05898559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60730"/>
            <a:ext cx="8915400" cy="400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4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, diagramme, texte, conception&#10;&#10;Description générée automatiquement">
            <a:extLst>
              <a:ext uri="{FF2B5EF4-FFF2-40B4-BE49-F238E27FC236}">
                <a16:creationId xmlns:a16="http://schemas.microsoft.com/office/drawing/2014/main" id="{C7F55BF5-CFD8-37FA-1A0D-D4BD46BCF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7456FAC-763E-F7CF-0A5C-D143EA4A3A7E}"/>
              </a:ext>
            </a:extLst>
          </p:cNvPr>
          <p:cNvSpPr txBox="1"/>
          <p:nvPr/>
        </p:nvSpPr>
        <p:spPr>
          <a:xfrm>
            <a:off x="575187" y="516194"/>
            <a:ext cx="11061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NOS </a:t>
            </a:r>
            <a:r>
              <a:rPr lang="fr-FR" sz="5400" b="1" dirty="0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FONTIONNALITÉS</a:t>
            </a:r>
          </a:p>
        </p:txBody>
      </p:sp>
      <p:graphicFrame>
        <p:nvGraphicFramePr>
          <p:cNvPr id="6" name="ZoneTexte 3">
            <a:extLst>
              <a:ext uri="{FF2B5EF4-FFF2-40B4-BE49-F238E27FC236}">
                <a16:creationId xmlns:a16="http://schemas.microsoft.com/office/drawing/2014/main" id="{0392272B-2543-490A-EEB6-78EDA7EDB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0443247"/>
              </p:ext>
            </p:extLst>
          </p:nvPr>
        </p:nvGraphicFramePr>
        <p:xfrm>
          <a:off x="899652" y="2339719"/>
          <a:ext cx="8023122" cy="3122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24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7456FAC-763E-F7CF-0A5C-D143EA4A3A7E}"/>
              </a:ext>
            </a:extLst>
          </p:cNvPr>
          <p:cNvSpPr txBox="1"/>
          <p:nvPr/>
        </p:nvSpPr>
        <p:spPr>
          <a:xfrm>
            <a:off x="575186" y="516194"/>
            <a:ext cx="11223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CLASSEMENT</a:t>
            </a:r>
            <a:r>
              <a:rPr lang="fr-FR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 DES JOUEURS</a:t>
            </a:r>
          </a:p>
        </p:txBody>
      </p:sp>
      <p:graphicFrame>
        <p:nvGraphicFramePr>
          <p:cNvPr id="5" name="ZoneTexte 1">
            <a:extLst>
              <a:ext uri="{FF2B5EF4-FFF2-40B4-BE49-F238E27FC236}">
                <a16:creationId xmlns:a16="http://schemas.microsoft.com/office/drawing/2014/main" id="{4B791F3C-063E-0464-5AAD-E356726C6BCA}"/>
              </a:ext>
            </a:extLst>
          </p:cNvPr>
          <p:cNvGraphicFramePr/>
          <p:nvPr/>
        </p:nvGraphicFramePr>
        <p:xfrm>
          <a:off x="766916" y="2109019"/>
          <a:ext cx="10751574" cy="368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46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7456FAC-763E-F7CF-0A5C-D143EA4A3A7E}"/>
              </a:ext>
            </a:extLst>
          </p:cNvPr>
          <p:cNvSpPr txBox="1"/>
          <p:nvPr/>
        </p:nvSpPr>
        <p:spPr>
          <a:xfrm>
            <a:off x="575186" y="516194"/>
            <a:ext cx="11223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INSTALLER LE </a:t>
            </a:r>
            <a:r>
              <a:rPr lang="fr-FR" sz="5400" b="1" dirty="0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MODULE</a:t>
            </a:r>
            <a:r>
              <a:rPr lang="fr-FR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EE38C8-8E16-FEB5-7957-15EBCDCD6214}"/>
              </a:ext>
            </a:extLst>
          </p:cNvPr>
          <p:cNvSpPr txBox="1"/>
          <p:nvPr/>
        </p:nvSpPr>
        <p:spPr>
          <a:xfrm>
            <a:off x="313526" y="2598296"/>
            <a:ext cx="414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latin typeface="Arial Black" panose="020B0A04020102020204" pitchFamily="34" charset="0"/>
              </a:rPr>
              <a:t>Pygame</a:t>
            </a:r>
            <a:r>
              <a:rPr lang="fr-FR" sz="2800" dirty="0">
                <a:latin typeface="Arial Black" panose="020B0A04020102020204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Text</a:t>
            </a:r>
            <a:r>
              <a:rPr lang="fr-FR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Input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232495-9330-F115-969E-245CE216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588" y="1876917"/>
            <a:ext cx="6688148" cy="424495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8630BE-946B-007B-AC7F-A17DD62BD1CF}"/>
              </a:ext>
            </a:extLst>
          </p:cNvPr>
          <p:cNvSpPr txBox="1"/>
          <p:nvPr/>
        </p:nvSpPr>
        <p:spPr>
          <a:xfrm>
            <a:off x="313525" y="4163510"/>
            <a:ext cx="4140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Black" panose="020B0A04020102020204" pitchFamily="34" charset="0"/>
              </a:rPr>
              <a:t>Permet d’insérer une </a:t>
            </a:r>
            <a:r>
              <a:rPr lang="fr-FR" dirty="0">
                <a:solidFill>
                  <a:schemeClr val="accent1"/>
                </a:solidFill>
                <a:latin typeface="Arial Black" panose="020B0A04020102020204" pitchFamily="34" charset="0"/>
              </a:rPr>
              <a:t>zone de texte </a:t>
            </a:r>
            <a:r>
              <a:rPr lang="fr-FR" dirty="0">
                <a:latin typeface="Arial Black" panose="020B0A04020102020204" pitchFamily="34" charset="0"/>
              </a:rPr>
              <a:t>pour que </a:t>
            </a:r>
            <a:r>
              <a:rPr lang="fr-FR" dirty="0">
                <a:solidFill>
                  <a:schemeClr val="accent1"/>
                </a:solidFill>
                <a:latin typeface="Arial Black" panose="020B0A04020102020204" pitchFamily="34" charset="0"/>
              </a:rPr>
              <a:t>l’utilisateur</a:t>
            </a:r>
            <a:r>
              <a:rPr lang="fr-FR" dirty="0">
                <a:latin typeface="Arial Black" panose="020B0A04020102020204" pitchFamily="34" charset="0"/>
              </a:rPr>
              <a:t> écrive du </a:t>
            </a:r>
            <a:r>
              <a:rPr lang="fr-FR" dirty="0">
                <a:solidFill>
                  <a:schemeClr val="accent1"/>
                </a:solidFill>
                <a:latin typeface="Arial Black" panose="020B0A04020102020204" pitchFamily="34" charset="0"/>
              </a:rPr>
              <a:t>texte</a:t>
            </a:r>
            <a:r>
              <a:rPr lang="fr-FR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99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7456FAC-763E-F7CF-0A5C-D143EA4A3A7E}"/>
              </a:ext>
            </a:extLst>
          </p:cNvPr>
          <p:cNvSpPr txBox="1"/>
          <p:nvPr/>
        </p:nvSpPr>
        <p:spPr>
          <a:xfrm>
            <a:off x="447367" y="160740"/>
            <a:ext cx="1129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CRÉER </a:t>
            </a:r>
            <a:r>
              <a:rPr lang="fr-FR" sz="5400" b="1" dirty="0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L’INTERFACE UTILISATEUR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B903002-BCFA-7F42-42D7-20FBA326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97" y="2254316"/>
            <a:ext cx="6799006" cy="38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0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DB74798-ADBB-AB70-66F8-8863609C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26" y="156242"/>
            <a:ext cx="8981543" cy="46369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1F540C2-BCB2-8C11-CDA9-18E396885C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21" r="16744" b="8207"/>
          <a:stretch/>
        </p:blipFill>
        <p:spPr>
          <a:xfrm>
            <a:off x="2510923" y="5344906"/>
            <a:ext cx="7170151" cy="13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0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E0B21F1-1FB7-9461-5216-D62A93EA50AA}"/>
              </a:ext>
            </a:extLst>
          </p:cNvPr>
          <p:cNvSpPr txBox="1"/>
          <p:nvPr/>
        </p:nvSpPr>
        <p:spPr>
          <a:xfrm>
            <a:off x="447367" y="367218"/>
            <a:ext cx="1129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DÉFINIR </a:t>
            </a:r>
            <a:r>
              <a:rPr lang="fr-FR" sz="5400" b="1" dirty="0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r>
              <a:rPr lang="fr-FR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 FONCTIONS</a:t>
            </a:r>
            <a:endParaRPr lang="fr-FR" sz="5400" b="1" dirty="0">
              <a:solidFill>
                <a:schemeClr val="accent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EBFCCB-9531-52FA-C30F-8B79F17238E1}"/>
              </a:ext>
            </a:extLst>
          </p:cNvPr>
          <p:cNvSpPr txBox="1"/>
          <p:nvPr/>
        </p:nvSpPr>
        <p:spPr>
          <a:xfrm>
            <a:off x="447367" y="2440793"/>
            <a:ext cx="10702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400" dirty="0">
                <a:latin typeface="Arial Black" panose="020B0A04020102020204" pitchFamily="34" charset="0"/>
              </a:rPr>
              <a:t>Fonction qui permet de </a:t>
            </a:r>
            <a:r>
              <a:rPr lang="fr-FR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sauvegarder le score </a:t>
            </a:r>
            <a:r>
              <a:rPr lang="fr-FR" sz="2400" dirty="0">
                <a:latin typeface="Arial Black" panose="020B0A04020102020204" pitchFamily="34" charset="0"/>
              </a:rPr>
              <a:t>du joueur avec son </a:t>
            </a:r>
            <a:r>
              <a:rPr lang="fr-FR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pseudo</a:t>
            </a:r>
            <a:r>
              <a:rPr lang="fr-FR" sz="2400" dirty="0">
                <a:latin typeface="Arial Black" panose="020B0A04020102020204" pitchFamily="34" charset="0"/>
              </a:rPr>
              <a:t> et de l’écrire dans un </a:t>
            </a:r>
            <a:r>
              <a:rPr lang="fr-FR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fichier texte</a:t>
            </a:r>
            <a:r>
              <a:rPr lang="fr-FR" sz="24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fr-FR" sz="2400" dirty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endParaRPr lang="fr-FR" sz="2400" dirty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fr-FR" sz="2400" dirty="0">
                <a:latin typeface="Arial Black" panose="020B0A04020102020204" pitchFamily="34" charset="0"/>
              </a:rPr>
              <a:t>Fonction qui permet de lire les lignes écrites dans le fichier texte et qui insèrent le contenu des lignes dans une liste.</a:t>
            </a:r>
          </a:p>
        </p:txBody>
      </p:sp>
    </p:spTree>
    <p:extLst>
      <p:ext uri="{BB962C8B-B14F-4D97-AF65-F5344CB8AC3E}">
        <p14:creationId xmlns:p14="http://schemas.microsoft.com/office/powerpoint/2010/main" val="299157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E0B21F1-1FB7-9461-5216-D62A93EA50AA}"/>
              </a:ext>
            </a:extLst>
          </p:cNvPr>
          <p:cNvSpPr txBox="1"/>
          <p:nvPr/>
        </p:nvSpPr>
        <p:spPr>
          <a:xfrm>
            <a:off x="447367" y="367218"/>
            <a:ext cx="1129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PREMIÈRE</a:t>
            </a:r>
            <a:r>
              <a:rPr lang="fr-FR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 FONCTION</a:t>
            </a:r>
            <a:endParaRPr lang="fr-FR" sz="5400" b="1" dirty="0">
              <a:solidFill>
                <a:schemeClr val="accent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353FE2-6ABD-F35E-0891-B488EAAE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24" y="1644445"/>
            <a:ext cx="9852752" cy="356910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5CB2BDF-A284-5724-F12F-09519DB5BF90}"/>
              </a:ext>
            </a:extLst>
          </p:cNvPr>
          <p:cNvSpPr txBox="1"/>
          <p:nvPr/>
        </p:nvSpPr>
        <p:spPr>
          <a:xfrm>
            <a:off x="447367" y="5567451"/>
            <a:ext cx="11297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Black" panose="020B0A04020102020204" pitchFamily="34" charset="0"/>
              </a:rPr>
              <a:t>Cette fonction est appelée quand l’utilisateur </a:t>
            </a:r>
            <a:r>
              <a:rPr lang="fr-FR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perd</a:t>
            </a:r>
            <a:r>
              <a:rPr lang="fr-FR" sz="2400" dirty="0">
                <a:latin typeface="Arial Black" panose="020B0A04020102020204" pitchFamily="34" charset="0"/>
              </a:rPr>
              <a:t> la partie ou quand il </a:t>
            </a:r>
            <a:r>
              <a:rPr lang="fr-FR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quitte</a:t>
            </a:r>
            <a:r>
              <a:rPr lang="fr-FR" sz="2400" dirty="0">
                <a:latin typeface="Arial Black" panose="020B0A04020102020204" pitchFamily="34" charset="0"/>
              </a:rPr>
              <a:t> le jeu.</a:t>
            </a:r>
          </a:p>
        </p:txBody>
      </p:sp>
    </p:spTree>
    <p:extLst>
      <p:ext uri="{BB962C8B-B14F-4D97-AF65-F5344CB8AC3E}">
        <p14:creationId xmlns:p14="http://schemas.microsoft.com/office/powerpoint/2010/main" val="6743381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130</Words>
  <Application>Microsoft Office PowerPoint</Application>
  <PresentationFormat>Grand écran</PresentationFormat>
  <Paragraphs>23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LUEL Baptiste Alain</dc:creator>
  <cp:lastModifiedBy>LUEL Baptiste Alain</cp:lastModifiedBy>
  <cp:revision>42</cp:revision>
  <dcterms:created xsi:type="dcterms:W3CDTF">2023-05-30T15:54:20Z</dcterms:created>
  <dcterms:modified xsi:type="dcterms:W3CDTF">2023-05-30T18:34:16Z</dcterms:modified>
</cp:coreProperties>
</file>