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79B8-A571-4029-9B8D-6DA6C81D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8F6DD-3F78-4A20-90B6-04AD9EDF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DEF5-2D4D-4BDA-AE5B-81E94508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8895-BEDA-4C58-AB4D-ECFF6F2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9103-B8D6-4ED5-8089-F3B56B1C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68D9-F191-42BC-A408-D81C6994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B09E-C397-4AEC-9DC2-2687E896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370B-3982-434E-BCBB-5A8CB978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387-3F0F-466A-BCC9-77EC98D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4FF-FA03-4BDA-B024-F34CC2BA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0078-E324-48A6-A145-488DF8BB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11AC1-FCFC-4836-A4BD-506E07D4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61A1-279C-4D65-8377-5D78EE7F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6FCC-2BFF-4406-A1A7-256CCF20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74F8-05CF-4BDB-B6B8-3985955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C488-D01D-46DF-B970-8AD7CCA1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DE7D-CAE1-43D2-8761-6B521164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3176-B311-4461-B05D-03A9AA3C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90C5-0A59-4EF3-B33D-9733CA09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3C0-F42B-41C9-97A9-BF31D3B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16D-2B05-4662-BED0-F56BBAF4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B8D52-4C71-4FA1-B124-13310F2B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2A02-1BB0-41E1-B86A-9D47179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7C05-ACE2-42F2-85BB-EF800ACB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1092-9822-46A9-8AA7-8474024F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5933-E7DC-42D3-8B08-F766B1B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5620-3EEC-4ABD-A76A-4F92F53CE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FC57B-FFDD-4687-BFD7-0935E6DE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9CDE-AA87-4888-B32B-80CF531B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B4EC-1235-4B81-9D22-B1F42A9E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1CC1E-A647-457D-8DC8-330907B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B31-8320-482E-8538-2F6553BE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5EC7-FAA0-4C82-83F8-47C6F018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0A0D-CCF4-45AC-B24B-321C9A32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61D52-1C11-4DF4-A2A0-7C8B7F8F1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8034-09F4-43F7-9405-E37879105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636B0-51BA-44FA-A1B4-0821551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B359-3469-40EB-A0E5-77FB5921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0F626-6F43-40F9-B3F4-DE409CF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F8E-DBAD-40A8-8B17-66AE7CF4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AD286-6BCE-4D0B-8A56-AC6B38E9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DF9F-900F-4C47-B0C8-ED6DBE23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7C936-CF24-40D8-B59D-67888BA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D2E5-740F-48B1-9F3D-890AC78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50EA-2944-4EFE-95D3-9F12DAF0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F4D1B-DAD3-4D56-B980-1CA3CA7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4DE8-4D7D-4ADE-8AAD-B9EE0F9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278A-7E51-4667-8CC2-A81E0347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335D7-D466-4946-9870-51CBA153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8938-0E08-40D5-AB64-C283ADE8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0BCC-A013-43A4-8FD7-1434FB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0F7-05B8-4DB7-A71B-9517DCAA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DC86-E348-4DE9-9521-6484F2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7B22B-CD4B-4FB6-801E-6467FFEB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AD8A-328D-43C8-B1BD-01F2C112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5D67-6AAA-4036-BFBA-2FB3EA7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04A72-AF66-483B-9B3F-3C708132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7282-5BD0-4C80-8038-7E387CDC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4DA6D-91AB-4B7C-9F98-5624CE7A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E948-A8A8-4D72-9E12-999392CA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A5E-0083-4E0F-8907-1647285A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B04B-618D-4035-82F5-43460ADEBDC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BEE3-A84D-4B82-8138-F908B67ED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CE9-67CA-4566-8D0E-117312773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8321-9E59-4A90-8456-92482B615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house&#10;&#10;Description generated with very high confidence">
            <a:extLst>
              <a:ext uri="{FF2B5EF4-FFF2-40B4-BE49-F238E27FC236}">
                <a16:creationId xmlns:a16="http://schemas.microsoft.com/office/drawing/2014/main" id="{F37440BA-433D-406F-BA99-3AF8DA4B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55059B-DD26-4CEE-AD56-C3405560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Dominion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Web Game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CMP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http://www.dominioncmp.5gbfree.com/#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AF33-C8EB-41DA-AB90-72B395E3A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Carlos Perez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Brent Parker</a:t>
            </a:r>
          </a:p>
        </p:txBody>
      </p:sp>
    </p:spTree>
    <p:extLst>
      <p:ext uri="{BB962C8B-B14F-4D97-AF65-F5344CB8AC3E}">
        <p14:creationId xmlns:p14="http://schemas.microsoft.com/office/powerpoint/2010/main" val="189340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7E1674E1-B8D3-4F54-B05C-3AD9BC412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3" r="9091" b="13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5">
            <a:extLst>
              <a:ext uri="{FF2B5EF4-FFF2-40B4-BE49-F238E27FC236}">
                <a16:creationId xmlns:a16="http://schemas.microsoft.com/office/drawing/2014/main" id="{2B1D4F77-A17C-43D7-B7FA-545148E4E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73335-9A99-4EE3-AE65-FB13F10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Features: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dirty="0"/>
              <a:t>Table view</a:t>
            </a:r>
          </a:p>
          <a:p>
            <a:r>
              <a:rPr lang="en-US" sz="1800" dirty="0"/>
              <a:t>Cards that grow with mouseover</a:t>
            </a:r>
          </a:p>
          <a:p>
            <a:r>
              <a:rPr lang="en-US" sz="1800" dirty="0"/>
              <a:t>Ability to play action and coin cards from hand</a:t>
            </a:r>
          </a:p>
          <a:p>
            <a:r>
              <a:rPr lang="en-US" sz="1800" dirty="0"/>
              <a:t>Feedback when clicking cards in supply</a:t>
            </a:r>
          </a:p>
          <a:p>
            <a:r>
              <a:rPr lang="en-US" sz="1800" dirty="0"/>
              <a:t>Ability to buy a card from supply deck.</a:t>
            </a:r>
          </a:p>
          <a:p>
            <a:r>
              <a:rPr lang="en-US" sz="1800" dirty="0"/>
              <a:t>Functional end turn button.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7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Dominion Web Game CMP http://www.dominioncmp.5gbfree.com/# </vt:lpstr>
      <vt:lpstr>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Dominion Web Game CMP </dc:title>
  <dc:creator>Brent Parker</dc:creator>
  <cp:lastModifiedBy>Brent Parker</cp:lastModifiedBy>
  <cp:revision>18</cp:revision>
  <dcterms:created xsi:type="dcterms:W3CDTF">2017-10-23T21:35:45Z</dcterms:created>
  <dcterms:modified xsi:type="dcterms:W3CDTF">2017-12-10T21:04:04Z</dcterms:modified>
</cp:coreProperties>
</file>