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A2DC-7D42-4B2B-B148-7CA679256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80622-A93E-43D8-8BBB-5D8B25853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9A067-2902-47C3-96C2-EE270008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955-BB6A-41EE-8BAF-4D268F4780E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D120-972F-477B-B652-B5D339C0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274E-363A-4B01-B50F-BD0DF43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6560-4522-458C-B549-2F181002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31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420F-97A7-43FE-A990-492184F4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545DA-5EC5-42BA-B1B8-1996B84E5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94143-3F64-4175-9772-7EB880A6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955-BB6A-41EE-8BAF-4D268F4780E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038E2-0AF7-4049-AA65-4C429D4E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D1D7-CB8D-4191-B416-3272D49D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6560-4522-458C-B549-2F181002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3E3F1-51D5-4B39-BF18-FA05A37EC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B868C-5115-48BB-A352-497D21EC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C2AA-E0EE-49A0-8E88-81924003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955-BB6A-41EE-8BAF-4D268F4780E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7217-80DB-45DE-9892-9279842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3E3E-6C89-46EC-B6D2-7E9247A4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6560-4522-458C-B549-2F181002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3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5F52-D7C0-435A-B8B6-4ED9833E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A523-0B67-4FCE-AC1D-7E5E7C94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38129-2A3C-4880-8460-CD540843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955-BB6A-41EE-8BAF-4D268F4780E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29C80-4AA9-4394-B5F1-A69372E0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1D71-E021-41D9-AC42-CEA938DF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6560-4522-458C-B549-2F181002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FCF4-D26E-4E3E-8A39-E514D0D7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0E869-A9AB-45F6-9A50-0C7D3C7A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37A5-EA07-4B50-83C0-C47EEABD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955-BB6A-41EE-8BAF-4D268F4780E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9355-0A50-4018-9AA7-0A26BD14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753A-EF97-4678-8130-6E8E3FB1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6560-4522-458C-B549-2F181002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84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B01A-0CF5-4A46-8B3B-EA7460CA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96C3-9B5F-460E-9F9A-EC478C542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8C93F-2383-4BFD-AB1B-3FAC96507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8011-AA72-473E-B3FD-E12EA0F0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955-BB6A-41EE-8BAF-4D268F4780E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7A5A-1813-4B3A-89E9-1E7F36D3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93A26-B0A8-4218-AA4A-801AB182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6560-4522-458C-B549-2F181002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6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71E4-017C-47FB-9447-B3E4A4B7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6C18-473E-4364-865F-1BE4C7A1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F5695-7C2D-4984-B348-C1632082E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2BD5B-9CDC-4AAF-B7EB-6002F230F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C2730-0332-4D07-A46C-E53D7F544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4DED2-6D47-491E-95DB-F826CF43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955-BB6A-41EE-8BAF-4D268F4780E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A2E1A-30F8-4690-8C1C-561FB61E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47C8B-0DFE-4FF0-B503-FCF12220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6560-4522-458C-B549-2F181002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29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8E1B-36F5-4C12-8CFF-11D1C488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1F440-7332-44C8-BB43-3229FD0A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955-BB6A-41EE-8BAF-4D268F4780E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9A992-2F84-4026-A96D-E775A87C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8F5E9-930B-4BE7-A7AE-D3D3F036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6560-4522-458C-B549-2F181002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5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E46E4-5C25-4690-AC26-C8E97D9D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955-BB6A-41EE-8BAF-4D268F4780E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BFF5B-1F65-4460-9EA3-4642076E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1DC9F-B39D-4F75-A41C-9813B9B1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6560-4522-458C-B549-2F181002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2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3795-440C-43F9-AFCA-F3ACC4E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8C04-67B7-4D76-8219-A25F19E0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2BC2-EF96-4AA8-B022-7428093E0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F141F-FCA9-4E3A-B7D4-E0D84441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955-BB6A-41EE-8BAF-4D268F4780E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D789A-16AB-4C7F-A2DE-1E1615D4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EE5D8-079F-4F6D-B6F3-B3AF18C0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6560-4522-458C-B549-2F181002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43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E0D9-79FB-4DE8-86CC-BA3F3400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1F330-683A-4867-9270-2A37729C7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B9F30-7F75-4E22-BB9D-B8CE3F63E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2F7F6-F4B3-40F1-97C7-8AC11FEF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955-BB6A-41EE-8BAF-4D268F4780E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11A13-8EBB-4470-84B3-4126355C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708D-ACA6-459E-A040-B53EEA87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6560-4522-458C-B549-2F181002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6CB6E-99A8-43E2-92F3-64B20B68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6DB5-A5A9-4D13-B357-C9576AB04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7E6C-E3D1-4506-B0A0-2942CBB3E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4955-BB6A-41EE-8BAF-4D268F4780E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9CEA6-A1B4-493C-9336-ED93B258D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AA97-AC59-4B16-937D-C9FF733CE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6560-4522-458C-B549-2F1810025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7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1D43-3694-488E-A3A3-DBAAA741E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128"/>
            <a:ext cx="9144000" cy="739739"/>
          </a:xfrm>
        </p:spPr>
        <p:txBody>
          <a:bodyPr>
            <a:normAutofit/>
          </a:bodyPr>
          <a:lstStyle/>
          <a:p>
            <a:r>
              <a:rPr lang="en-IN" sz="3600" dirty="0"/>
              <a:t>Numerical Integration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95F63-5AF9-4303-A3BC-3E9F19066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E3134-53F5-4716-A074-E62464855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0" y="1600200"/>
            <a:ext cx="9905996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2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46A1-88A3-43C4-B502-38A72D7C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Numerical Integration - 2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41DC0-5E20-41ED-B18C-3A580201B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7" y="2388310"/>
            <a:ext cx="9380305" cy="3735087"/>
          </a:xfrm>
        </p:spPr>
      </p:pic>
    </p:spTree>
    <p:extLst>
      <p:ext uri="{BB962C8B-B14F-4D97-AF65-F5344CB8AC3E}">
        <p14:creationId xmlns:p14="http://schemas.microsoft.com/office/powerpoint/2010/main" val="364419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4362-1114-47A6-9862-6107A7F3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Root finding – 1 </a:t>
            </a:r>
            <a:r>
              <a:rPr lang="en-IN" sz="1400" dirty="0"/>
              <a:t>(Newton3)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5A2D2-F23C-4150-80F2-D68755DF9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56" y="2650732"/>
            <a:ext cx="8075488" cy="2332234"/>
          </a:xfrm>
        </p:spPr>
      </p:pic>
    </p:spTree>
    <p:extLst>
      <p:ext uri="{BB962C8B-B14F-4D97-AF65-F5344CB8AC3E}">
        <p14:creationId xmlns:p14="http://schemas.microsoft.com/office/powerpoint/2010/main" val="82100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4636-86E2-4BFB-A438-5F2D8AAE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Root Finding -2 </a:t>
            </a:r>
            <a:r>
              <a:rPr lang="en-IN" sz="1400" dirty="0"/>
              <a:t>(Newton2)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CF855-C51C-410F-863D-6ABD67F12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3" y="2167846"/>
            <a:ext cx="9349483" cy="3688423"/>
          </a:xfrm>
        </p:spPr>
      </p:pic>
    </p:spTree>
    <p:extLst>
      <p:ext uri="{BB962C8B-B14F-4D97-AF65-F5344CB8AC3E}">
        <p14:creationId xmlns:p14="http://schemas.microsoft.com/office/powerpoint/2010/main" val="147028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9C09-7AE5-496D-940C-9A9BC15E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Root Finding – 3 </a:t>
            </a:r>
            <a:r>
              <a:rPr lang="en-IN" sz="1400" dirty="0"/>
              <a:t>(Bisec2)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04150-3EE4-439E-8F59-2073448E0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22" y="2280863"/>
            <a:ext cx="9215920" cy="3113070"/>
          </a:xfrm>
        </p:spPr>
      </p:pic>
    </p:spTree>
    <p:extLst>
      <p:ext uri="{BB962C8B-B14F-4D97-AF65-F5344CB8AC3E}">
        <p14:creationId xmlns:p14="http://schemas.microsoft.com/office/powerpoint/2010/main" val="369818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AC1D-EF35-4265-8729-400E6FE6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u="sng" dirty="0"/>
              <a:t>Roots of integral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14C873-D867-42E0-9C24-CEB9B54A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64" y="2383604"/>
            <a:ext cx="8691937" cy="2691830"/>
          </a:xfrm>
        </p:spPr>
      </p:pic>
    </p:spTree>
    <p:extLst>
      <p:ext uri="{BB962C8B-B14F-4D97-AF65-F5344CB8AC3E}">
        <p14:creationId xmlns:p14="http://schemas.microsoft.com/office/powerpoint/2010/main" val="21058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4F4C-D167-4AEA-B39D-21A88545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Root Finding – 4 </a:t>
            </a:r>
            <a:r>
              <a:rPr lang="en-IN" sz="1400" dirty="0"/>
              <a:t>(Bisec3)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7BC61-A445-43E7-8CE9-1A643C1B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95" y="2414427"/>
            <a:ext cx="9503596" cy="2825393"/>
          </a:xfrm>
        </p:spPr>
      </p:pic>
    </p:spTree>
    <p:extLst>
      <p:ext uri="{BB962C8B-B14F-4D97-AF65-F5344CB8AC3E}">
        <p14:creationId xmlns:p14="http://schemas.microsoft.com/office/powerpoint/2010/main" val="310119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765F84EA1744686CFD827FD8A1ED5" ma:contentTypeVersion="2" ma:contentTypeDescription="Create a new document." ma:contentTypeScope="" ma:versionID="8d50e1e477061f6c70e5e8d2e5b09645">
  <xsd:schema xmlns:xsd="http://www.w3.org/2001/XMLSchema" xmlns:xs="http://www.w3.org/2001/XMLSchema" xmlns:p="http://schemas.microsoft.com/office/2006/metadata/properties" xmlns:ns2="b48f8515-e619-4489-9e97-335ac019a48b" targetNamespace="http://schemas.microsoft.com/office/2006/metadata/properties" ma:root="true" ma:fieldsID="1dac5aa81e2fe465679867dc79c5e235" ns2:_="">
    <xsd:import namespace="b48f8515-e619-4489-9e97-335ac019a4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f8515-e619-4489-9e97-335ac019a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C0490B-428F-4955-87E1-E1520C38215A}"/>
</file>

<file path=customXml/itemProps2.xml><?xml version="1.0" encoding="utf-8"?>
<ds:datastoreItem xmlns:ds="http://schemas.openxmlformats.org/officeDocument/2006/customXml" ds:itemID="{1D6C4347-BF47-4506-A169-10F5771FA62F}"/>
</file>

<file path=customXml/itemProps3.xml><?xml version="1.0" encoding="utf-8"?>
<ds:datastoreItem xmlns:ds="http://schemas.openxmlformats.org/officeDocument/2006/customXml" ds:itemID="{93F647F2-766F-4BF1-A166-81116887F3E7}"/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Numerical Integration - 1</vt:lpstr>
      <vt:lpstr>Numerical Integration - 2</vt:lpstr>
      <vt:lpstr>Root finding – 1 (Newton3)</vt:lpstr>
      <vt:lpstr>Root Finding -2 (Newton2)</vt:lpstr>
      <vt:lpstr>Root Finding – 3 (Bisec2)</vt:lpstr>
      <vt:lpstr>Roots of integral </vt:lpstr>
      <vt:lpstr>Root Finding – 4 (Bisec3)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Integration - 1</dc:title>
  <dc:creator>Sukhdeep Singh</dc:creator>
  <cp:lastModifiedBy>Sukhdeep Singh</cp:lastModifiedBy>
  <cp:revision>4</cp:revision>
  <dcterms:created xsi:type="dcterms:W3CDTF">2022-01-31T05:49:02Z</dcterms:created>
  <dcterms:modified xsi:type="dcterms:W3CDTF">2022-01-31T07:01:57Z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0x010100DC5765F84EA1744686CFD827FD8A1ED5</vt:lpwstr>
  </property>
</Properties>
</file>