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E525-D444-4CB1-BE5F-4AB4EDCBF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F8A8A-0FC8-45B3-ACDF-E6F5546D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1F94-9C18-4721-8C7B-59957334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6DCB-2E3D-48AA-8BA5-EDCD2B1A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6B91-3F21-4841-AF53-2EC2727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F6C-95C8-4CBF-835D-B862EDC3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A6F66-D686-466E-834A-C0F9A999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DBCB-2B37-420C-94B9-94DD4946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FD32-6781-487C-B4E4-90222FF4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593D-E7B2-45EC-B458-934B983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1750C-BC1D-4F99-9FCE-6EA68B91B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073E-8F60-4DE6-9550-44804E0F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CEEC-6B8D-443B-86DD-57F65412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63EC-6FB1-41AB-ABCB-A8D07B36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1FE8-8084-48DE-BAE7-69B94887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3C81-0D77-4B8D-8481-63310D54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8098-3FA4-4666-8843-21830DAD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3006-D2D0-426E-A141-106078CB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44EC-9421-4225-83F0-3C9858F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43B26-A417-43AB-B6F2-D34BB2A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F4CD-03E1-4556-AB4E-3D1387B9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3FA0-FD34-4A96-A068-55630173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98E-4E5B-4ED2-BC98-43928A7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0CB2-09CF-45C9-9BEF-458887B4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34C2-CFC8-41D5-B3F1-DB199EF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0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03F3-CEDA-4AD6-8F71-F7F367C4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0053-405B-4A47-92A2-A0D4BCA9E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3CC2-4167-4238-9335-280A4E2B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F4DF-0A34-41BA-99C0-1E0C90CC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9686-2144-4196-94BE-568E53E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771D-9F7B-4348-B384-0C34FD5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A082-AC4E-4468-974C-7FC33DC4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5089-AB9F-4769-93BF-1404CBDA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A949-68A9-4E35-9C7D-AE86F9E4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44ED6-ABBE-4205-B563-F675456BB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BDF9C-E590-43E0-BDBD-E05010C1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8EDC1-DCF8-4D6E-B4BD-4E1B3DA1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13F81-D15E-407E-B8CC-E0A1BBE5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BBB10-83BA-4E37-9FE8-931C6E18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0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144-0B82-4D8E-A43D-7EB5ACC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7164C-8B56-44DE-98AF-A8B07387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F5478-3B54-4B7F-9C2F-3D9964ED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D33E2-E2DC-43C4-AD39-C7D0F337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7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DCEA8-BDA2-4817-BC19-DCB8BC3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DFB2-A7FA-4398-873D-71B5105A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274F4-E36B-4C81-B37A-ECE5C8CE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006-F65F-4F98-B3E4-BDCAF5B8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EAE4-8F8D-4D2E-9260-F007B9C6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BA0C-720C-48F1-A428-6D9E8DC9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9DA1-80AB-4CAA-BCB3-629D25A1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20B8-8FAC-4344-B5BE-9B5748E6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FB50-C8F3-4511-974C-7D95523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FCC4-91DD-4A2E-B4FB-F000A7C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E2D18-EFFD-4EEB-A88D-2A511375D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4E89-78F9-4D04-BC7D-DD4CDAA0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0A3B-3DEE-465F-B4F6-40B1214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78F18-1EA2-4622-879B-9CE1221F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8F9FF-6EEC-4F1C-9E6A-71B360A5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E2E0B-FC21-417D-AE38-9CC4E20B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066AD-707A-43FE-A763-7C378121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481B-1354-4C25-AB43-4221DA613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C0B-4D7B-4EFD-8283-B052673DF32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6190-6409-45F7-BFE1-DF7204FD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A988-49EB-457E-8940-1DEAA29C8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C654-5C05-434C-B0C3-F4860DE2F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C244-4B90-4CEE-8221-A99AC549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045" y="226031"/>
            <a:ext cx="9691956" cy="893852"/>
          </a:xfrm>
        </p:spPr>
        <p:txBody>
          <a:bodyPr>
            <a:normAutofit fontScale="90000"/>
          </a:bodyPr>
          <a:lstStyle/>
          <a:p>
            <a:r>
              <a:rPr lang="en-IN" dirty="0"/>
              <a:t>Intro to solving 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5866B-CC60-4568-86A4-1A1C16D00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B52F1-CD65-41BB-8801-59367116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0" y="1738049"/>
            <a:ext cx="11553871" cy="39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EABD-1A9F-4CE4-AEBD-02A35859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3" y="365126"/>
            <a:ext cx="10531867" cy="878048"/>
          </a:xfrm>
        </p:spPr>
        <p:txBody>
          <a:bodyPr/>
          <a:lstStyle/>
          <a:p>
            <a:pPr algn="ctr"/>
            <a:r>
              <a:rPr lang="en-IN" dirty="0"/>
              <a:t>Pendulum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3D935-CD1E-40D6-A530-5DE7EDB6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8" y="2013735"/>
            <a:ext cx="12063882" cy="3021759"/>
          </a:xfrm>
        </p:spPr>
      </p:pic>
    </p:spTree>
    <p:extLst>
      <p:ext uri="{BB962C8B-B14F-4D97-AF65-F5344CB8AC3E}">
        <p14:creationId xmlns:p14="http://schemas.microsoft.com/office/powerpoint/2010/main" val="140927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A0EC-E9B6-41AC-A736-8293CBAA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86" y="365125"/>
            <a:ext cx="10709814" cy="919145"/>
          </a:xfrm>
        </p:spPr>
        <p:txBody>
          <a:bodyPr/>
          <a:lstStyle/>
          <a:p>
            <a:pPr algn="ctr"/>
            <a:r>
              <a:rPr lang="en-IN" dirty="0"/>
              <a:t>Prey-predator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3A71CD-AE05-428E-89B7-13B3AB7B7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6" y="1567201"/>
            <a:ext cx="11455867" cy="4681701"/>
          </a:xfrm>
        </p:spPr>
      </p:pic>
    </p:spTree>
    <p:extLst>
      <p:ext uri="{BB962C8B-B14F-4D97-AF65-F5344CB8AC3E}">
        <p14:creationId xmlns:p14="http://schemas.microsoft.com/office/powerpoint/2010/main" val="316249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D857-780F-429E-A5B0-10EB42B4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365125"/>
            <a:ext cx="10798996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Problem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F7C46-89A6-418F-907E-22570BCE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10" y="1153202"/>
            <a:ext cx="7880279" cy="5638136"/>
          </a:xfrm>
        </p:spPr>
      </p:pic>
    </p:spTree>
    <p:extLst>
      <p:ext uri="{BB962C8B-B14F-4D97-AF65-F5344CB8AC3E}">
        <p14:creationId xmlns:p14="http://schemas.microsoft.com/office/powerpoint/2010/main" val="261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643-F4E9-47B8-9190-82F9E1CC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43" y="365126"/>
            <a:ext cx="10655157" cy="6211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Lorenz Attractor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93399-B3C2-4E22-B2B7-71368AE0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5" y="1160980"/>
            <a:ext cx="10095560" cy="5453012"/>
          </a:xfrm>
        </p:spPr>
      </p:pic>
    </p:spTree>
    <p:extLst>
      <p:ext uri="{BB962C8B-B14F-4D97-AF65-F5344CB8AC3E}">
        <p14:creationId xmlns:p14="http://schemas.microsoft.com/office/powerpoint/2010/main" val="33043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C262-A9B8-4075-89C2-AD734C07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Logistic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AFD6B-0F1E-4110-A17F-C96875278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8" y="1824055"/>
            <a:ext cx="12157407" cy="3980844"/>
          </a:xfrm>
        </p:spPr>
      </p:pic>
    </p:spTree>
    <p:extLst>
      <p:ext uri="{BB962C8B-B14F-4D97-AF65-F5344CB8AC3E}">
        <p14:creationId xmlns:p14="http://schemas.microsoft.com/office/powerpoint/2010/main" val="151867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765F84EA1744686CFD827FD8A1ED5" ma:contentTypeVersion="2" ma:contentTypeDescription="Create a new document." ma:contentTypeScope="" ma:versionID="8d50e1e477061f6c70e5e8d2e5b09645">
  <xsd:schema xmlns:xsd="http://www.w3.org/2001/XMLSchema" xmlns:xs="http://www.w3.org/2001/XMLSchema" xmlns:p="http://schemas.microsoft.com/office/2006/metadata/properties" xmlns:ns2="b48f8515-e619-4489-9e97-335ac019a48b" targetNamespace="http://schemas.microsoft.com/office/2006/metadata/properties" ma:root="true" ma:fieldsID="1dac5aa81e2fe465679867dc79c5e235" ns2:_="">
    <xsd:import namespace="b48f8515-e619-4489-9e97-335ac019a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f8515-e619-4489-9e97-335ac019a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A2ED5-9638-42FE-9DC4-E63667A30E47}"/>
</file>

<file path=customXml/itemProps2.xml><?xml version="1.0" encoding="utf-8"?>
<ds:datastoreItem xmlns:ds="http://schemas.openxmlformats.org/officeDocument/2006/customXml" ds:itemID="{F51A10F9-6B9B-479E-B740-E959F4877C7D}"/>
</file>

<file path=customXml/itemProps3.xml><?xml version="1.0" encoding="utf-8"?>
<ds:datastoreItem xmlns:ds="http://schemas.openxmlformats.org/officeDocument/2006/customXml" ds:itemID="{403DF848-FD33-447D-946C-70AC420D18E9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solving ODEs</vt:lpstr>
      <vt:lpstr>Pendulum</vt:lpstr>
      <vt:lpstr>Prey-predator</vt:lpstr>
      <vt:lpstr>Problem 4</vt:lpstr>
      <vt:lpstr>Lorenz Attractor</vt:lpstr>
      <vt:lpstr>Logistic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Sukhdeep Singh</dc:creator>
  <cp:lastModifiedBy>Sukhdeep Singh</cp:lastModifiedBy>
  <cp:revision>3</cp:revision>
  <dcterms:created xsi:type="dcterms:W3CDTF">2022-02-10T16:56:37Z</dcterms:created>
  <dcterms:modified xsi:type="dcterms:W3CDTF">2022-02-14T11:08:01Z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0x010100DC5765F84EA1744686CFD827FD8A1ED5</vt:lpwstr>
  </property>
</Properties>
</file>