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113" d="100"/>
          <a:sy n="11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17-05-2025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17-05-2025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17-05-2025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17-05-2025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9540</TotalTime>
  <Words>378</Words>
  <Application>Microsoft Office PowerPoint</Application>
  <PresentationFormat>On-screen Show (16:9)</PresentationFormat>
  <Paragraphs>20</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Bappa Roy</cp:lastModifiedBy>
  <cp:revision>1411</cp:revision>
  <dcterms:created xsi:type="dcterms:W3CDTF">2022-12-29T08:52:07Z</dcterms:created>
  <dcterms:modified xsi:type="dcterms:W3CDTF">2025-05-17T09:01:18Z</dcterms:modified>
</cp:coreProperties>
</file>