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E51"/>
    <a:srgbClr val="5FB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Spots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App that saves your favourite places</a:t>
            </a:r>
            <a:endParaRPr lang="en-GB" dirty="0"/>
          </a:p>
          <a:p>
            <a:r>
              <a:rPr lang="en-GB" dirty="0" smtClean="0"/>
              <a:t>Group </a:t>
            </a:r>
            <a:r>
              <a:rPr lang="en-GB" dirty="0" smtClean="0"/>
              <a:t>#007 </a:t>
            </a:r>
            <a:r>
              <a:rPr lang="en-GB" dirty="0" smtClean="0"/>
              <a:t>:</a:t>
            </a:r>
          </a:p>
          <a:p>
            <a:r>
              <a:rPr lang="en-GB" dirty="0" smtClean="0"/>
              <a:t>Baptiste BENET </a:t>
            </a:r>
            <a:r>
              <a:rPr lang="fr-FR" dirty="0" smtClean="0"/>
              <a:t>–</a:t>
            </a:r>
            <a:r>
              <a:rPr lang="en-GB" dirty="0" smtClean="0"/>
              <a:t> Jean BARRÉ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Image 3" descr="received_1015392320855991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855474"/>
            <a:ext cx="2516473" cy="14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for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FB697"/>
              </a:buClr>
            </a:pPr>
            <a:r>
              <a:rPr lang="en-GB" dirty="0" smtClean="0"/>
              <a:t>Target 	: Large, Adventurous and Busy People</a:t>
            </a:r>
            <a:br>
              <a:rPr lang="en-GB" dirty="0" smtClean="0"/>
            </a:br>
            <a:endParaRPr lang="en-GB" dirty="0" smtClean="0"/>
          </a:p>
          <a:p>
            <a:pPr>
              <a:buClr>
                <a:srgbClr val="5FB697"/>
              </a:buClr>
            </a:pPr>
            <a:r>
              <a:rPr lang="en-GB" dirty="0" smtClean="0"/>
              <a:t>Context 	: Daily Life or Travels</a:t>
            </a:r>
            <a:br>
              <a:rPr lang="en-GB" dirty="0" smtClean="0"/>
            </a:br>
            <a:endParaRPr lang="en-GB" dirty="0" smtClean="0"/>
          </a:p>
          <a:p>
            <a:pPr>
              <a:buClr>
                <a:srgbClr val="5FB697"/>
              </a:buClr>
            </a:pPr>
            <a:r>
              <a:rPr lang="en-GB" dirty="0" smtClean="0"/>
              <a:t>Need	: Keep </a:t>
            </a:r>
            <a:r>
              <a:rPr lang="en-GB" dirty="0" smtClean="0"/>
              <a:t>track of interesting points</a:t>
            </a:r>
            <a:endParaRPr lang="en-GB" dirty="0" smtClean="0"/>
          </a:p>
        </p:txBody>
      </p:sp>
      <p:pic>
        <p:nvPicPr>
          <p:cNvPr id="4" name="Image 3" descr="received_1015392320855991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6" y="5450296"/>
            <a:ext cx="1449734" cy="8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FB697"/>
              </a:buClr>
            </a:pPr>
            <a:r>
              <a:rPr lang="en-GB" dirty="0" smtClean="0"/>
              <a:t>Constraints	: User’s Time </a:t>
            </a:r>
            <a:r>
              <a:rPr lang="fr-FR" dirty="0" smtClean="0"/>
              <a:t>–</a:t>
            </a:r>
            <a:r>
              <a:rPr lang="en-GB" dirty="0" smtClean="0"/>
              <a:t> Places Referring</a:t>
            </a:r>
            <a:br>
              <a:rPr lang="en-GB" dirty="0" smtClean="0"/>
            </a:br>
            <a:endParaRPr lang="en-GB" dirty="0" smtClean="0"/>
          </a:p>
          <a:p>
            <a:pPr>
              <a:buClr>
                <a:srgbClr val="5FB697"/>
              </a:buClr>
            </a:pPr>
            <a:r>
              <a:rPr lang="en-GB" dirty="0" smtClean="0"/>
              <a:t>Goals	</a:t>
            </a:r>
            <a:r>
              <a:rPr lang="en-GB" dirty="0"/>
              <a:t>: Online / </a:t>
            </a:r>
            <a:r>
              <a:rPr lang="en-GB" dirty="0" smtClean="0"/>
              <a:t>Offline</a:t>
            </a:r>
          </a:p>
          <a:p>
            <a:pPr marL="0" indent="0">
              <a:buClr>
                <a:srgbClr val="5FB697"/>
              </a:buClr>
              <a:buNone/>
            </a:pPr>
            <a:r>
              <a:rPr lang="en-GB" dirty="0" smtClean="0"/>
              <a:t>		  </a:t>
            </a:r>
            <a:r>
              <a:rPr lang="en-GB" dirty="0" err="1" smtClean="0"/>
              <a:t>Smartwatch</a:t>
            </a:r>
            <a:r>
              <a:rPr lang="en-GB" dirty="0" smtClean="0"/>
              <a:t> </a:t>
            </a:r>
            <a:r>
              <a:rPr lang="en-GB" dirty="0"/>
              <a:t>or not</a:t>
            </a:r>
            <a:endParaRPr lang="en-GB" dirty="0"/>
          </a:p>
        </p:txBody>
      </p:sp>
      <p:pic>
        <p:nvPicPr>
          <p:cNvPr id="4" name="Image 3" descr="received_1015392320855991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6" y="5450296"/>
            <a:ext cx="1449734" cy="8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5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FB697"/>
              </a:buClr>
            </a:pPr>
            <a:r>
              <a:rPr lang="en-GB" dirty="0" smtClean="0"/>
              <a:t>How to </a:t>
            </a:r>
            <a:r>
              <a:rPr lang="en-GB" dirty="0" smtClean="0"/>
              <a:t>use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Smartphone app + </a:t>
            </a:r>
            <a:r>
              <a:rPr lang="en-GB" dirty="0" err="1" smtClean="0"/>
              <a:t>Smartwatch</a:t>
            </a:r>
            <a:r>
              <a:rPr lang="en-GB" dirty="0" smtClean="0"/>
              <a:t> app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2 clicks : select a category, and press “add point”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Slide between views</a:t>
            </a:r>
            <a:endParaRPr lang="en-GB" dirty="0" smtClean="0"/>
          </a:p>
          <a:p>
            <a:pPr>
              <a:buClr>
                <a:srgbClr val="5FB697"/>
              </a:buClr>
            </a:pPr>
            <a:r>
              <a:rPr lang="en-GB" dirty="0" smtClean="0"/>
              <a:t>Technologies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Android</a:t>
            </a:r>
            <a:endParaRPr lang="en-GB" dirty="0" smtClean="0"/>
          </a:p>
          <a:p>
            <a:pPr lvl="1">
              <a:buClr>
                <a:srgbClr val="345E51"/>
              </a:buClr>
            </a:pPr>
            <a:r>
              <a:rPr lang="en-GB" dirty="0" smtClean="0"/>
              <a:t>Fragment Activities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Google Maps API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Google Places API</a:t>
            </a:r>
          </a:p>
          <a:p>
            <a:pPr marL="34925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Image 3" descr="received_1015392320855991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16" y="5439460"/>
            <a:ext cx="1468984" cy="8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5" name="Image 4" descr="12714044_10208736870202849_745755944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7" y="2899205"/>
            <a:ext cx="2362128" cy="2540255"/>
          </a:xfrm>
          <a:prstGeom prst="rect">
            <a:avLst/>
          </a:prstGeom>
        </p:spPr>
      </p:pic>
      <p:pic>
        <p:nvPicPr>
          <p:cNvPr id="7" name="Image 6" descr="Screenshot_2016-02-16-12-51-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59" y="2139888"/>
            <a:ext cx="2459794" cy="4372967"/>
          </a:xfrm>
          <a:prstGeom prst="rect">
            <a:avLst/>
          </a:prstGeom>
        </p:spPr>
      </p:pic>
      <p:pic>
        <p:nvPicPr>
          <p:cNvPr id="8" name="Image 7" descr="Screenshot_2016-02-16-12-51-2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4" y="2139889"/>
            <a:ext cx="2459794" cy="43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5FB697"/>
              </a:buClr>
            </a:pPr>
            <a:r>
              <a:rPr lang="en-GB" dirty="0" smtClean="0"/>
              <a:t>Competitors?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“Google Maps” users cannot register points offline</a:t>
            </a:r>
          </a:p>
          <a:p>
            <a:pPr lvl="1">
              <a:buClr>
                <a:srgbClr val="345E51"/>
              </a:buClr>
            </a:pPr>
            <a:r>
              <a:rPr lang="en-GB" dirty="0" smtClean="0"/>
              <a:t>“Google Maps” users cannot set </a:t>
            </a:r>
            <a:r>
              <a:rPr lang="fr-FR" dirty="0" err="1" smtClean="0"/>
              <a:t>categories</a:t>
            </a:r>
            <a:endParaRPr lang="en-GB" dirty="0" smtClean="0"/>
          </a:p>
          <a:p>
            <a:pPr lvl="1">
              <a:buClr>
                <a:srgbClr val="345E51"/>
              </a:buClr>
            </a:pPr>
            <a:r>
              <a:rPr lang="en-GB" dirty="0" smtClean="0"/>
              <a:t>“</a:t>
            </a:r>
            <a:r>
              <a:rPr lang="en-GB" dirty="0" err="1" smtClean="0"/>
              <a:t>Reperly</a:t>
            </a:r>
            <a:r>
              <a:rPr lang="en-GB" dirty="0" smtClean="0"/>
              <a:t>” UX is too hard to understand + you NEED login</a:t>
            </a:r>
            <a:r>
              <a:rPr lang="is-IS" dirty="0" smtClean="0"/>
              <a:t>…</a:t>
            </a:r>
            <a:endParaRPr lang="en-GB" dirty="0" smtClean="0"/>
          </a:p>
          <a:p>
            <a:pPr lvl="1">
              <a:buClr>
                <a:srgbClr val="5FB697"/>
              </a:buClr>
            </a:pPr>
            <a:endParaRPr lang="en-GB" dirty="0"/>
          </a:p>
          <a:p>
            <a:pPr>
              <a:buClr>
                <a:srgbClr val="5FB697"/>
              </a:buClr>
            </a:pPr>
            <a:r>
              <a:rPr lang="en-GB" dirty="0" smtClean="0"/>
              <a:t>Our app is:</a:t>
            </a:r>
          </a:p>
          <a:p>
            <a:pPr lvl="1">
              <a:buClr>
                <a:srgbClr val="345E51"/>
              </a:buClr>
            </a:pPr>
            <a:r>
              <a:rPr lang="fr-FR" dirty="0" smtClean="0"/>
              <a:t>O</a:t>
            </a:r>
            <a:r>
              <a:rPr lang="en-GB" dirty="0" err="1" smtClean="0"/>
              <a:t>ffline</a:t>
            </a:r>
            <a:r>
              <a:rPr lang="en-GB" dirty="0" smtClean="0"/>
              <a:t> / Online</a:t>
            </a:r>
          </a:p>
          <a:p>
            <a:pPr lvl="1">
              <a:buClr>
                <a:srgbClr val="345E51"/>
              </a:buClr>
            </a:pPr>
            <a:r>
              <a:rPr lang="fr-FR" dirty="0" smtClean="0"/>
              <a:t>Support </a:t>
            </a:r>
            <a:r>
              <a:rPr lang="fr-FR" dirty="0" err="1" smtClean="0"/>
              <a:t>categories</a:t>
            </a:r>
            <a:endParaRPr lang="en-GB" dirty="0" smtClean="0"/>
          </a:p>
          <a:p>
            <a:pPr lvl="1">
              <a:buClr>
                <a:srgbClr val="345E51"/>
              </a:buClr>
            </a:pPr>
            <a:r>
              <a:rPr lang="en-GB" dirty="0" smtClean="0"/>
              <a:t>Is very simple to use</a:t>
            </a:r>
            <a:endParaRPr lang="en-GB" dirty="0"/>
          </a:p>
        </p:txBody>
      </p:sp>
      <p:pic>
        <p:nvPicPr>
          <p:cNvPr id="4" name="Image 3" descr="received_1015392320855991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84" y="5481377"/>
            <a:ext cx="1394515" cy="7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907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80</TotalTime>
  <Words>108</Words>
  <Application>Microsoft Macintosh PowerPoint</Application>
  <PresentationFormat>Présentation à l'écran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Perception</vt:lpstr>
      <vt:lpstr>Spots</vt:lpstr>
      <vt:lpstr>What for ?</vt:lpstr>
      <vt:lpstr>How ?</vt:lpstr>
      <vt:lpstr>Solution</vt:lpstr>
      <vt:lpstr>Solution</vt:lpstr>
      <vt:lpstr>Value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Spots</dc:title>
  <dc:creator>Jean</dc:creator>
  <cp:lastModifiedBy>Jean</cp:lastModifiedBy>
  <cp:revision>9</cp:revision>
  <dcterms:created xsi:type="dcterms:W3CDTF">2016-02-16T08:00:08Z</dcterms:created>
  <dcterms:modified xsi:type="dcterms:W3CDTF">2016-02-16T12:30:48Z</dcterms:modified>
</cp:coreProperties>
</file>