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6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335" autoAdjust="0"/>
  </p:normalViewPr>
  <p:slideViewPr>
    <p:cSldViewPr snapToGrid="0">
      <p:cViewPr>
        <p:scale>
          <a:sx n="150" d="100"/>
          <a:sy n="150" d="100"/>
        </p:scale>
        <p:origin x="198" y="-15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10:36.87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1,'0'1,"0"1,1 0,-1 0,1 0,0 0,-1-1,1 1,0 0,0-1,0 1,0 0,1-1,-1 1,0-1,1 0,-1 1,1-1,-1 0,1 0,0 0,-1 0,1 0,0-1,0 1,-1 0,1-1,0 1,0-1,0 0,0 0,2 1,12 1,0-1,29-1,-31 0,655-2,-567 8,-76-2,-1-2,1-1,0-1,51-8,-31 0,0 2,0 1,1 3,71 5,-68 11,-43-12,0 1,0-1,1 0,-1 0,15 0,157-9,-12 0,-66 13,-73-3,0-1,0-1,0-2,37-4,-45 2,1 2,-1 1,1 0,30 6,37 0,-21-7,0 4,104 16,-129-14,1-2,0-1,44-5,1 1,-76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32.21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27,'117'5,"-67"-1,74-5,-107 0,45-5,115 5,-154 3,-17 0,1-1,0-1,0 1,-1-1,1 0,0-1,0 0,0 0,-1 0,1-1,-1 0,1 0,-1-1,7-3,-4 4,0-1,1 1,-1 1,1 0,0 0,-1 1,1 0,-1 1,12 1,17 0,-27-1,-1-1,0 2,0-1,0 1,16 6,-21-7,13 2,0 0,0-1,0-1,0-1,28-3,11 0,-48 4,0-1,0 0,-1-1,1 0,0 0,-1-1,1 0,-1 0,0-1,15-7,-16 7,-1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40.19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0,'1'2,"-1"0,0 0,0-1,1 1,-1 0,1-1,0 1,-1 0,1-1,0 1,0-1,0 1,0-1,0 0,0 1,0-1,1 0,-1 0,0 0,1 0,-1 0,1 0,-1 0,1 0,0 0,-1-1,1 1,0-1,-1 1,1-1,0 0,-1 0,4 1,9 0,0-1,0 0,20-2,-11 0,2 3,50 7,21 1,-33 0,-21-3,-27-4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41.81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0,'1'3,"-1"-1,1 1,-1-1,1 0,0 1,0-1,0 0,0 0,0 1,0-1,1 0,-1 0,1 0,-1-1,1 1,0 0,-1-1,1 1,0-1,0 1,1-1,-1 0,0 0,0 0,4 1,9 4,-1-2,1 0,15 2,-8-1,20 5,-1 1,1-1,0-2,0-3,54 2,-88-8,0 1,1-2,-1 1,0-1,0 0,0 0,0-1,12-6,-7 3,-9 5,0 0,1 0,-1 1,0-1,1 1,-1 0,0 0,1 1,-1-1,0 1,0 0,1 0,-1 0,0 1,0-1,0 1,4 3,-1-2,1 0,-1-1,1 1,13 1,157-2,-91-3,-72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42.99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0,'52'17,"-40"-13,0 0,0 0,16 10,35 11,-16-16,0-2,0-2,1-2,94-7,-33-13,-94 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46.64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0,'8'1,"-1"0,1 0,-1 1,0 0,0 0,1 1,-2 0,1 0,9 6,-9-5,1 0,-1 0,1-1,0 0,0-1,0 1,16 1,-3-1,0 0,28 9,-34-8,0 0,1-1,-1 0,1-1,29-1,-7-6,-31 3,1 0,0 1,0 1,-1-1,1 1,0 0,12 3,-1-1,1-1,-1 0,0-2,1 0,-1-1,0-1,29-8,26-4,-12-2,-52 13,0 1,0 0,1 0,-1 1,18-1,114 4,-127-1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53.89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1,'36'0,"-1"1,0 1,0 2,55 13,58 22,-101-33,0-1,1-3,71-5,-17 0,162 3,-248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10:38.69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82,'0'-2,"0"1,1 0,-1-1,0 1,1 0,-1 0,1-1,0 1,-1 0,1 0,0 0,-1 0,1 0,0 0,0 0,0 0,0 0,0 0,0 1,0-1,1 0,-1 1,0-1,0 1,0-1,1 1,1-1,42-7,-39 8,123-8,202 16,-44 1,67-37,30 1,-378 27,30 0,0 1,0 1,-1 2,47 12,-61-12,1-1,0-1,0-1,-1-1,29-3,12 1,-50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10:40.71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1,'7'5,"0"-1,0 1,1-1,0 0,0-1,0 0,1 0,-1-1,14 2,4 3,-2-1,1-1,-1-1,1-2,-1 0,39-3,126-21,-43 3,68 11,421 36,-490-12,156 8,-51-26,-239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12:58.04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1,'-5'0,"-5"0,-6 2,-3 1,0 2,4 2,3 3,5-1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4:06.01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19,'1'-1,"-1"0,1 0,-1 0,1 0,0 0,-1 0,1 0,0 1,-1-1,1 0,0 0,0 1,0-1,0 1,0-1,0 1,0-1,0 1,0-1,0 1,0 0,0-1,0 1,0 0,0 0,0 0,2 0,35-3,-33 3,23 1,53 8,-51-5,45 1,28-6,164 2,-235 3,-1 1,0 2,40 13,-45-11,1-2,0-1,0 0,0-2,29 0,-45-3,0 0,0 1,0 1,0 0,0 0,-1 1,1 0,-1 1,0 0,15 11,-12-8,1-1,0 0,1 0,23 6,-1-6,0-2,0-2,63-1,-69-4,0 2,0 2,0 0,0 2,0 2,33 10,-51-11,0-1,0 0,0 0,1-1,-1-1,1 0,0-1,-1-1,1 0,0-1,0 0,-1-1,1-1,-1 0,26-9,-30 8,1 0,-1 1,1 1,-1-1,1 1,0 1,13 0,76 3,-35 1,41-13,5 1,-90 8,1-2,0 0,0-1,-1-2,0 0,34-15,-34 13,1 0,1 1,-1 1,1 1,44-5,117 12,64-4,-169-6,49-1,-48 8,-32 0,0 2,81 11,-116-11,0 0,1-1,-1 0,0-1,20-4,33-2,321 21,-88-7,-287-8,0-1,0 0,0 0,-1-2,1 1,16-9,43-13,-28 20,1 1,0 3,54 3,-4 1,124-12,8 0,-185 10,-1 1,44 9,-59-8,0-1,28-1,-31-2,0 2,0 0,30 6,33 15,-71-20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08.55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12,'121'9,"6"-1,-25-17,8 0,-32 11,108-4,-158-4,-17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12.38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40,'46'-2,"68"-10,-86 7,20-2,87-3,536 10,-634-2,19 1,7 10,-31-4,62 2,-57-7,-10-2,0 2,0 1,0 2,29 6,7-2,-48-7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14.58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43,'53'-16,"71"-5,-109 20,0-1,0 0,-1 2,1-1,22 4,24-2,-50-2,-1 1,0 0,1 0,-1 1,0 0,18 5,2 8,-25-11,0 0,0-1,0 0,0 0,1 0,-1-1,1 1,-1-1,1-1,9 1,73 7,-23 0,-48-8,0-1,0-1,26-5,3-1,-43 7,0 0,1 0,-1 0,0 0,0 0,0-1,0 0,-1 1,5-4,5-3,-2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17.34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1,'17'1,"0"0,0 2,0 0,19 7,-20-5,0-1,1-1,0 0,25 0,9-1,-37 0,0-1,1-1,-1 0,0-1,1-1,-1 0,23-7,-36 9,3-2,0-1,-1 1,1 1,0-1,0 0,1 1,-1 0,0 0,0 0,1 1,-1-1,0 1,1 0,-1 0,0 1,0-1,1 1,-1 0,0 0,7 3,9 2,1 0,-1-2,1 0,35 1,0 1,32-1,-69-5,0 1,0 0,0 2,0 0,0 1,20 7,-30-8,0-1,1 0,0 0,-1-1,20 1,-14-2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C9926-06C5-4472-855C-BFD246F79EA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B7803-B791-4247-9CF5-7793ABE78E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B7803-B791-4247-9CF5-7793ABE78E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38418-AB9D-CE72-F5C1-2A9A9F76E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45F66B-8637-B027-039A-8CD9641EA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9068D4-213C-2B62-F231-D8EAAE99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32D7EF-4E00-8E6A-E119-56B35E68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5C0107-2EBE-5E47-01F6-E4E7AC8D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A69CD-0F41-2A19-1B44-ABEA5AC3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7C4B94-0AD9-4A49-C78E-C05A0BCBD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AFD3D7-1D0E-43B7-28C3-4C5DCF4C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18F0AD-0301-06EA-3BED-6F7A61C5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30BFE1-B4C1-7D24-625D-F46E78A9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2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F17CB7-B5A3-7329-86E6-61E2E6376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F709E5-9795-43AB-9B4E-228E42751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FEF40B-30FE-9065-D26B-D9DB6301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EEBF12-B4F4-B2DF-5463-A63E1FAE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D92FD1-35C7-6295-2D6D-8467BBA6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0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83369-07FD-9CEA-1357-9B66C309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60CEAF-7E15-120E-A18C-4AD10B839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6996DF-0543-F63F-0129-B218643F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BE1132-9CBB-3ADA-632E-3758B62A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CDA82E-56EC-0499-3B51-49861AD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8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C183F-6461-3651-2EAB-30B2B1E7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EC521D-6A65-BCE2-4A69-E561C8AE2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9E95D-7A04-1921-0690-6ABACD79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8B5F89-73DE-9EF0-8CAA-3400AF6F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51FBE5-D156-375C-C9DB-368E1894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2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0EFED-3B79-B2CE-8FDA-B4719DBE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96CAE-2493-55E6-BDF0-9BE643BB1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2A1A06-5BCF-0ED7-743E-A775806F3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D5A11F-EF5D-A555-431E-60D44DEE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05C496-FBC2-7648-0A59-29FFF6F1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D8C48F-310C-4111-40DD-555ADFA4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073BC-1FE7-69BD-F45D-D706F766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FB69AD-7A59-E4C8-B53F-173170AE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DF6E1E-CA7C-D777-5D60-80ECD1B52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B53450-EE65-834E-E084-587244F59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8AAD53-B220-CBA3-AF93-F41057E43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05365C-8D9A-5E7B-89C5-8674C2F7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D71653-50EF-05F4-945F-67BB626A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8527C5-47EA-B641-1E47-C9D1303A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5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FA35D-7300-81E7-674A-AD69CD5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E88247-E30E-B104-C3D3-E879AC91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FED5BD-AC1D-7A9F-7ECD-43CE41F5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DFF1B1-9C26-2A52-B5FC-635C7604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62A945-5B59-81A5-E50F-F0630419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F9B365-1566-4C4A-7C90-6EAA77C3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9F2065-CFFE-AB72-D208-1D1F2056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0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8B780D-97E7-750D-C55B-50B22BCA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D3FB6B-38D3-0070-C34A-5D5C1DC5F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184C9B-5161-DF02-A288-946B2FCC2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38414A-90D4-70DB-DD11-DC7CFE18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23A319-40F6-FCB0-F446-4A35221C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7D1349-C1D3-A144-4A3D-D6C6FED3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1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2FCD83-B16C-8DA0-13C7-F2C0D290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E6552D-1A03-8163-F2D0-618E4005E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A57FAC-F89A-8E6D-E08D-5E3AC8EBE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AD6499-1274-1CD8-8D89-CA0972D1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5D1E27-2690-57DB-3049-6893BDFC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688E95-EE30-E6C7-3AAE-E70E3310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DCDA9A-00AF-7692-F5B7-C7E29BBB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A68BFD-800F-E55A-A19B-105812316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0641D1-CE0E-7519-6DAF-731FDB952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3B95E4-767D-1DEF-9B06-85F298C02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A71851-7065-B6BA-115A-13969C5ED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2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Relationship Id="rId8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F22626A-A7C1-D0B6-553B-860040E7A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81" y="19350"/>
            <a:ext cx="5227216" cy="67690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43220C-BA5F-B470-F2BA-E7DA7DC2EF98}"/>
              </a:ext>
            </a:extLst>
          </p:cNvPr>
          <p:cNvSpPr/>
          <p:nvPr/>
        </p:nvSpPr>
        <p:spPr>
          <a:xfrm>
            <a:off x="1260593" y="0"/>
            <a:ext cx="6203950" cy="3175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68D715-B6EB-A9C8-66F2-3C7E321FE111}"/>
              </a:ext>
            </a:extLst>
          </p:cNvPr>
          <p:cNvSpPr/>
          <p:nvPr/>
        </p:nvSpPr>
        <p:spPr>
          <a:xfrm>
            <a:off x="1423081" y="47211"/>
            <a:ext cx="683208" cy="1778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68E7F3-0083-F039-A8D4-1D2BB4BD1994}"/>
              </a:ext>
            </a:extLst>
          </p:cNvPr>
          <p:cNvSpPr/>
          <p:nvPr/>
        </p:nvSpPr>
        <p:spPr>
          <a:xfrm>
            <a:off x="5431077" y="31234"/>
            <a:ext cx="1381708" cy="1968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F3B4BA-BEC7-42A0-6F80-0F499780F43E}"/>
              </a:ext>
            </a:extLst>
          </p:cNvPr>
          <p:cNvSpPr/>
          <p:nvPr/>
        </p:nvSpPr>
        <p:spPr>
          <a:xfrm>
            <a:off x="5503971" y="56634"/>
            <a:ext cx="554017" cy="1333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C0FC33-FE50-1D54-43AC-18CC4CE6EBA5}"/>
              </a:ext>
            </a:extLst>
          </p:cNvPr>
          <p:cNvSpPr/>
          <p:nvPr/>
        </p:nvSpPr>
        <p:spPr>
          <a:xfrm>
            <a:off x="6102087" y="53459"/>
            <a:ext cx="504112" cy="1365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DCF629-7DB9-4857-6ECA-999DDB962483}"/>
              </a:ext>
            </a:extLst>
          </p:cNvPr>
          <p:cNvSpPr/>
          <p:nvPr/>
        </p:nvSpPr>
        <p:spPr>
          <a:xfrm>
            <a:off x="1376578" y="5883689"/>
            <a:ext cx="5227216" cy="7493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7E3FC71-C1FE-E55D-4C4F-B8453794A6A8}"/>
              </a:ext>
            </a:extLst>
          </p:cNvPr>
          <p:cNvSpPr txBox="1"/>
          <p:nvPr/>
        </p:nvSpPr>
        <p:spPr>
          <a:xfrm>
            <a:off x="1636" y="-68709"/>
            <a:ext cx="15393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DZ" sz="2400" dirty="0">
                <a:solidFill>
                  <a:schemeClr val="accent5"/>
                </a:solidFill>
              </a:rPr>
              <a:t>HEADER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BD48D6E-3DD4-B3CA-316D-0C0135647047}"/>
              </a:ext>
            </a:extLst>
          </p:cNvPr>
          <p:cNvSpPr txBox="1"/>
          <p:nvPr/>
        </p:nvSpPr>
        <p:spPr>
          <a:xfrm>
            <a:off x="56582" y="5966753"/>
            <a:ext cx="1539373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DZ" sz="2800" dirty="0">
                <a:solidFill>
                  <a:schemeClr val="accent5"/>
                </a:solidFill>
              </a:rPr>
              <a:t>FOOTER</a:t>
            </a:r>
          </a:p>
          <a:p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97D584-E769-F9E8-BE01-6D906AE185F2}"/>
              </a:ext>
            </a:extLst>
          </p:cNvPr>
          <p:cNvSpPr/>
          <p:nvPr/>
        </p:nvSpPr>
        <p:spPr>
          <a:xfrm>
            <a:off x="1595955" y="5999519"/>
            <a:ext cx="4800084" cy="5751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32D317-4E1B-9628-C9C6-CBF14668A292}"/>
              </a:ext>
            </a:extLst>
          </p:cNvPr>
          <p:cNvSpPr/>
          <p:nvPr/>
        </p:nvSpPr>
        <p:spPr>
          <a:xfrm>
            <a:off x="1260593" y="364711"/>
            <a:ext cx="2582131" cy="269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D0964A-0959-2811-12DA-22A4DDFC6701}"/>
              </a:ext>
            </a:extLst>
          </p:cNvPr>
          <p:cNvSpPr/>
          <p:nvPr/>
        </p:nvSpPr>
        <p:spPr>
          <a:xfrm>
            <a:off x="1260592" y="643245"/>
            <a:ext cx="2582131" cy="269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3A3019-B7D7-38FE-F78B-F09FED944241}"/>
              </a:ext>
            </a:extLst>
          </p:cNvPr>
          <p:cNvSpPr/>
          <p:nvPr/>
        </p:nvSpPr>
        <p:spPr>
          <a:xfrm>
            <a:off x="1260591" y="973622"/>
            <a:ext cx="3487278" cy="269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6E3BBF-7732-A83A-2B31-3877CFB3D10F}"/>
              </a:ext>
            </a:extLst>
          </p:cNvPr>
          <p:cNvSpPr/>
          <p:nvPr/>
        </p:nvSpPr>
        <p:spPr>
          <a:xfrm>
            <a:off x="1260592" y="1285356"/>
            <a:ext cx="2582131" cy="150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B68587-283F-E392-1F0B-7541C39613EC}"/>
              </a:ext>
            </a:extLst>
          </p:cNvPr>
          <p:cNvSpPr/>
          <p:nvPr/>
        </p:nvSpPr>
        <p:spPr>
          <a:xfrm>
            <a:off x="1415659" y="1478649"/>
            <a:ext cx="3414393" cy="2341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64682E-9F7B-A812-038D-173A2C33F857}"/>
              </a:ext>
            </a:extLst>
          </p:cNvPr>
          <p:cNvSpPr/>
          <p:nvPr/>
        </p:nvSpPr>
        <p:spPr>
          <a:xfrm>
            <a:off x="4876555" y="1478648"/>
            <a:ext cx="1619612" cy="2341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ED2839-788A-AD6B-C69B-6BA99DCC079D}"/>
              </a:ext>
            </a:extLst>
          </p:cNvPr>
          <p:cNvSpPr/>
          <p:nvPr/>
        </p:nvSpPr>
        <p:spPr>
          <a:xfrm>
            <a:off x="1365271" y="3949310"/>
            <a:ext cx="5372118" cy="18849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445852A-C202-6CBD-964A-E2E532E00A96}"/>
              </a:ext>
            </a:extLst>
          </p:cNvPr>
          <p:cNvSpPr txBox="1"/>
          <p:nvPr/>
        </p:nvSpPr>
        <p:spPr>
          <a:xfrm>
            <a:off x="256425" y="2719184"/>
            <a:ext cx="1539373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dirty="0"/>
              <a:t>BODY</a:t>
            </a:r>
            <a:endParaRPr lang="fr-DZ" sz="2800" dirty="0"/>
          </a:p>
          <a:p>
            <a:endParaRPr lang="en-US" sz="2800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52C0D500-C9B3-25C3-8A7B-65552D4C54CA}"/>
              </a:ext>
            </a:extLst>
          </p:cNvPr>
          <p:cNvCxnSpPr/>
          <p:nvPr/>
        </p:nvCxnSpPr>
        <p:spPr>
          <a:xfrm flipV="1">
            <a:off x="684398" y="317500"/>
            <a:ext cx="0" cy="240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5AE0D23-0B3A-05DD-E3AC-DF27734DFF3C}"/>
              </a:ext>
            </a:extLst>
          </p:cNvPr>
          <p:cNvCxnSpPr/>
          <p:nvPr/>
        </p:nvCxnSpPr>
        <p:spPr>
          <a:xfrm>
            <a:off x="684398" y="3196237"/>
            <a:ext cx="0" cy="282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28F527B4-AD4F-C5E2-A425-711A589DEE79}"/>
                  </a:ext>
                </a:extLst>
              </p14:cNvPr>
              <p14:cNvContentPartPr/>
              <p14:nvPr/>
            </p14:nvContentPartPr>
            <p14:xfrm>
              <a:off x="1704675" y="1676175"/>
              <a:ext cx="1066680" cy="3060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28F527B4-AD4F-C5E2-A425-711A589DEE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7035" y="1640535"/>
                <a:ext cx="11023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A1DA291A-BFF2-5FD0-37B9-226BD08B57D0}"/>
                  </a:ext>
                </a:extLst>
              </p14:cNvPr>
              <p14:cNvContentPartPr/>
              <p14:nvPr/>
            </p14:nvContentPartPr>
            <p14:xfrm>
              <a:off x="5033955" y="1675455"/>
              <a:ext cx="729000" cy="29520"/>
            </p14:xfrm>
          </p:contentPart>
        </mc:Choice>
        <mc:Fallback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A1DA291A-BFF2-5FD0-37B9-226BD08B57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15955" y="1639815"/>
                <a:ext cx="7646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38CEE85A-D737-9E96-FE70-F5581FDC7DAC}"/>
                  </a:ext>
                </a:extLst>
              </p14:cNvPr>
              <p14:cNvContentPartPr/>
              <p14:nvPr/>
            </p14:nvContentPartPr>
            <p14:xfrm>
              <a:off x="1699995" y="4038315"/>
              <a:ext cx="790560" cy="29520"/>
            </p14:xfrm>
          </p:contentPart>
        </mc:Choice>
        <mc:Fallback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38CEE85A-D737-9E96-FE70-F5581FDC7D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82355" y="4002675"/>
                <a:ext cx="8262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6E75477E-29AB-95D8-9532-244C1443DA97}"/>
                  </a:ext>
                </a:extLst>
              </p14:cNvPr>
              <p14:cNvContentPartPr/>
              <p14:nvPr/>
            </p14:nvContentPartPr>
            <p14:xfrm>
              <a:off x="4815435" y="1623795"/>
              <a:ext cx="37440" cy="13680"/>
            </p14:xfrm>
          </p:contentPart>
        </mc:Choice>
        <mc:Fallback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6E75477E-29AB-95D8-9532-244C1443DA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97795" y="1588155"/>
                <a:ext cx="73080" cy="853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E51DAD68-D11B-BB4A-7B4F-38E084BD79D5}"/>
              </a:ext>
            </a:extLst>
          </p:cNvPr>
          <p:cNvSpPr/>
          <p:nvPr/>
        </p:nvSpPr>
        <p:spPr>
          <a:xfrm>
            <a:off x="1646917" y="1775591"/>
            <a:ext cx="3100951" cy="17562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C92931-052B-6E8B-5F7D-FC103EC2840A}"/>
              </a:ext>
            </a:extLst>
          </p:cNvPr>
          <p:cNvSpPr/>
          <p:nvPr/>
        </p:nvSpPr>
        <p:spPr>
          <a:xfrm>
            <a:off x="4971705" y="1775590"/>
            <a:ext cx="1459604" cy="195344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393F34-AF8B-29A0-55F3-269D1E55397E}"/>
              </a:ext>
            </a:extLst>
          </p:cNvPr>
          <p:cNvSpPr/>
          <p:nvPr/>
        </p:nvSpPr>
        <p:spPr>
          <a:xfrm>
            <a:off x="1704675" y="1809254"/>
            <a:ext cx="967088" cy="80336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A95A34-9878-8C6D-BF59-76EEE04B4AFC}"/>
              </a:ext>
            </a:extLst>
          </p:cNvPr>
          <p:cNvSpPr/>
          <p:nvPr/>
        </p:nvSpPr>
        <p:spPr>
          <a:xfrm>
            <a:off x="1695315" y="2671682"/>
            <a:ext cx="967088" cy="8516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8CD3CE-1D5C-DFE0-3060-0A7E87EF2A9C}"/>
              </a:ext>
            </a:extLst>
          </p:cNvPr>
          <p:cNvSpPr/>
          <p:nvPr/>
        </p:nvSpPr>
        <p:spPr>
          <a:xfrm>
            <a:off x="2695443" y="1809254"/>
            <a:ext cx="967088" cy="8516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A3E7C3-59A4-BAA2-4D2D-6836F33FEEF0}"/>
              </a:ext>
            </a:extLst>
          </p:cNvPr>
          <p:cNvSpPr/>
          <p:nvPr/>
        </p:nvSpPr>
        <p:spPr>
          <a:xfrm>
            <a:off x="2699162" y="2665898"/>
            <a:ext cx="967088" cy="8516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BB6D01-ADB6-CD7B-64AA-B6C131DBE3EC}"/>
              </a:ext>
            </a:extLst>
          </p:cNvPr>
          <p:cNvSpPr/>
          <p:nvPr/>
        </p:nvSpPr>
        <p:spPr>
          <a:xfrm>
            <a:off x="3724591" y="1823486"/>
            <a:ext cx="967088" cy="8516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19253B-4028-1C99-1FFB-CF2CE0AB9721}"/>
              </a:ext>
            </a:extLst>
          </p:cNvPr>
          <p:cNvSpPr/>
          <p:nvPr/>
        </p:nvSpPr>
        <p:spPr>
          <a:xfrm>
            <a:off x="3712505" y="2662169"/>
            <a:ext cx="967088" cy="8516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ulle narrative : ronde 44">
            <a:extLst>
              <a:ext uri="{FF2B5EF4-FFF2-40B4-BE49-F238E27FC236}">
                <a16:creationId xmlns:a16="http://schemas.microsoft.com/office/drawing/2014/main" id="{043EE7A3-44E2-CACC-D830-CD60F3DB91C9}"/>
              </a:ext>
            </a:extLst>
          </p:cNvPr>
          <p:cNvSpPr/>
          <p:nvPr/>
        </p:nvSpPr>
        <p:spPr>
          <a:xfrm>
            <a:off x="4747868" y="1086430"/>
            <a:ext cx="1071006" cy="619320"/>
          </a:xfrm>
          <a:custGeom>
            <a:avLst/>
            <a:gdLst>
              <a:gd name="connsiteX0" fmla="*/ 389051 w 1333875"/>
              <a:gd name="connsiteY0" fmla="*/ 971040 h 863147"/>
              <a:gd name="connsiteX1" fmla="*/ 339184 w 1333875"/>
              <a:gd name="connsiteY1" fmla="*/ 807438 h 863147"/>
              <a:gd name="connsiteX2" fmla="*/ 202206 w 1333875"/>
              <a:gd name="connsiteY2" fmla="*/ 122026 h 863147"/>
              <a:gd name="connsiteX3" fmla="*/ 869652 w 1333875"/>
              <a:gd name="connsiteY3" fmla="*/ 20417 h 863147"/>
              <a:gd name="connsiteX4" fmla="*/ 1257011 w 1333875"/>
              <a:gd name="connsiteY4" fmla="*/ 632715 h 863147"/>
              <a:gd name="connsiteX5" fmla="*/ 580639 w 1333875"/>
              <a:gd name="connsiteY5" fmla="*/ 859518 h 863147"/>
              <a:gd name="connsiteX6" fmla="*/ 389051 w 1333875"/>
              <a:gd name="connsiteY6" fmla="*/ 971040 h 863147"/>
              <a:gd name="connsiteX0" fmla="*/ 389117 w 1334245"/>
              <a:gd name="connsiteY0" fmla="*/ 971051 h 971051"/>
              <a:gd name="connsiteX1" fmla="*/ 339250 w 1334245"/>
              <a:gd name="connsiteY1" fmla="*/ 807449 h 971051"/>
              <a:gd name="connsiteX2" fmla="*/ 202272 w 1334245"/>
              <a:gd name="connsiteY2" fmla="*/ 122037 h 971051"/>
              <a:gd name="connsiteX3" fmla="*/ 869718 w 1334245"/>
              <a:gd name="connsiteY3" fmla="*/ 20428 h 971051"/>
              <a:gd name="connsiteX4" fmla="*/ 1257077 w 1334245"/>
              <a:gd name="connsiteY4" fmla="*/ 632726 h 971051"/>
              <a:gd name="connsiteX5" fmla="*/ 1090440 w 1334245"/>
              <a:gd name="connsiteY5" fmla="*/ 767808 h 971051"/>
              <a:gd name="connsiteX6" fmla="*/ 580705 w 1334245"/>
              <a:gd name="connsiteY6" fmla="*/ 859529 h 971051"/>
              <a:gd name="connsiteX7" fmla="*/ 389117 w 1334245"/>
              <a:gd name="connsiteY7" fmla="*/ 971051 h 971051"/>
              <a:gd name="connsiteX0" fmla="*/ 389117 w 1334245"/>
              <a:gd name="connsiteY0" fmla="*/ 971051 h 971051"/>
              <a:gd name="connsiteX1" fmla="*/ 339250 w 1334245"/>
              <a:gd name="connsiteY1" fmla="*/ 807449 h 971051"/>
              <a:gd name="connsiteX2" fmla="*/ 202272 w 1334245"/>
              <a:gd name="connsiteY2" fmla="*/ 122037 h 971051"/>
              <a:gd name="connsiteX3" fmla="*/ 869718 w 1334245"/>
              <a:gd name="connsiteY3" fmla="*/ 20428 h 971051"/>
              <a:gd name="connsiteX4" fmla="*/ 1257077 w 1334245"/>
              <a:gd name="connsiteY4" fmla="*/ 632726 h 971051"/>
              <a:gd name="connsiteX5" fmla="*/ 1242840 w 1334245"/>
              <a:gd name="connsiteY5" fmla="*/ 729708 h 971051"/>
              <a:gd name="connsiteX6" fmla="*/ 1090440 w 1334245"/>
              <a:gd name="connsiteY6" fmla="*/ 767808 h 971051"/>
              <a:gd name="connsiteX7" fmla="*/ 580705 w 1334245"/>
              <a:gd name="connsiteY7" fmla="*/ 859529 h 971051"/>
              <a:gd name="connsiteX8" fmla="*/ 389117 w 1334245"/>
              <a:gd name="connsiteY8" fmla="*/ 971051 h 971051"/>
              <a:gd name="connsiteX0" fmla="*/ 389117 w 1413688"/>
              <a:gd name="connsiteY0" fmla="*/ 971051 h 971051"/>
              <a:gd name="connsiteX1" fmla="*/ 339250 w 1413688"/>
              <a:gd name="connsiteY1" fmla="*/ 807449 h 971051"/>
              <a:gd name="connsiteX2" fmla="*/ 202272 w 1413688"/>
              <a:gd name="connsiteY2" fmla="*/ 122037 h 971051"/>
              <a:gd name="connsiteX3" fmla="*/ 869718 w 1413688"/>
              <a:gd name="connsiteY3" fmla="*/ 20428 h 971051"/>
              <a:gd name="connsiteX4" fmla="*/ 1257077 w 1413688"/>
              <a:gd name="connsiteY4" fmla="*/ 632726 h 971051"/>
              <a:gd name="connsiteX5" fmla="*/ 1409527 w 1413688"/>
              <a:gd name="connsiteY5" fmla="*/ 863058 h 971051"/>
              <a:gd name="connsiteX6" fmla="*/ 1090440 w 1413688"/>
              <a:gd name="connsiteY6" fmla="*/ 767808 h 971051"/>
              <a:gd name="connsiteX7" fmla="*/ 580705 w 1413688"/>
              <a:gd name="connsiteY7" fmla="*/ 859529 h 971051"/>
              <a:gd name="connsiteX8" fmla="*/ 389117 w 1413688"/>
              <a:gd name="connsiteY8" fmla="*/ 971051 h 971051"/>
              <a:gd name="connsiteX0" fmla="*/ 0 w 1729421"/>
              <a:gd name="connsiteY0" fmla="*/ 1042489 h 1042489"/>
              <a:gd name="connsiteX1" fmla="*/ 654983 w 1729421"/>
              <a:gd name="connsiteY1" fmla="*/ 807449 h 1042489"/>
              <a:gd name="connsiteX2" fmla="*/ 518005 w 1729421"/>
              <a:gd name="connsiteY2" fmla="*/ 122037 h 1042489"/>
              <a:gd name="connsiteX3" fmla="*/ 1185451 w 1729421"/>
              <a:gd name="connsiteY3" fmla="*/ 20428 h 1042489"/>
              <a:gd name="connsiteX4" fmla="*/ 1572810 w 1729421"/>
              <a:gd name="connsiteY4" fmla="*/ 632726 h 1042489"/>
              <a:gd name="connsiteX5" fmla="*/ 1725260 w 1729421"/>
              <a:gd name="connsiteY5" fmla="*/ 863058 h 1042489"/>
              <a:gd name="connsiteX6" fmla="*/ 1406173 w 1729421"/>
              <a:gd name="connsiteY6" fmla="*/ 767808 h 1042489"/>
              <a:gd name="connsiteX7" fmla="*/ 896438 w 1729421"/>
              <a:gd name="connsiteY7" fmla="*/ 859529 h 1042489"/>
              <a:gd name="connsiteX8" fmla="*/ 0 w 1729421"/>
              <a:gd name="connsiteY8" fmla="*/ 1042489 h 1042489"/>
              <a:gd name="connsiteX0" fmla="*/ 0 w 1729421"/>
              <a:gd name="connsiteY0" fmla="*/ 1042418 h 1042418"/>
              <a:gd name="connsiteX1" fmla="*/ 445433 w 1729421"/>
              <a:gd name="connsiteY1" fmla="*/ 683553 h 1042418"/>
              <a:gd name="connsiteX2" fmla="*/ 518005 w 1729421"/>
              <a:gd name="connsiteY2" fmla="*/ 121966 h 1042418"/>
              <a:gd name="connsiteX3" fmla="*/ 1185451 w 1729421"/>
              <a:gd name="connsiteY3" fmla="*/ 20357 h 1042418"/>
              <a:gd name="connsiteX4" fmla="*/ 1572810 w 1729421"/>
              <a:gd name="connsiteY4" fmla="*/ 632655 h 1042418"/>
              <a:gd name="connsiteX5" fmla="*/ 1725260 w 1729421"/>
              <a:gd name="connsiteY5" fmla="*/ 862987 h 1042418"/>
              <a:gd name="connsiteX6" fmla="*/ 1406173 w 1729421"/>
              <a:gd name="connsiteY6" fmla="*/ 767737 h 1042418"/>
              <a:gd name="connsiteX7" fmla="*/ 896438 w 1729421"/>
              <a:gd name="connsiteY7" fmla="*/ 859458 h 1042418"/>
              <a:gd name="connsiteX8" fmla="*/ 0 w 1729421"/>
              <a:gd name="connsiteY8" fmla="*/ 1042418 h 1042418"/>
              <a:gd name="connsiteX0" fmla="*/ 0 w 1729421"/>
              <a:gd name="connsiteY0" fmla="*/ 1042418 h 1042418"/>
              <a:gd name="connsiteX1" fmla="*/ 445433 w 1729421"/>
              <a:gd name="connsiteY1" fmla="*/ 683553 h 1042418"/>
              <a:gd name="connsiteX2" fmla="*/ 518005 w 1729421"/>
              <a:gd name="connsiteY2" fmla="*/ 121966 h 1042418"/>
              <a:gd name="connsiteX3" fmla="*/ 1185451 w 1729421"/>
              <a:gd name="connsiteY3" fmla="*/ 20357 h 1042418"/>
              <a:gd name="connsiteX4" fmla="*/ 1572810 w 1729421"/>
              <a:gd name="connsiteY4" fmla="*/ 632655 h 1042418"/>
              <a:gd name="connsiteX5" fmla="*/ 1725260 w 1729421"/>
              <a:gd name="connsiteY5" fmla="*/ 862987 h 1042418"/>
              <a:gd name="connsiteX6" fmla="*/ 1406173 w 1729421"/>
              <a:gd name="connsiteY6" fmla="*/ 767737 h 1042418"/>
              <a:gd name="connsiteX7" fmla="*/ 505913 w 1729421"/>
              <a:gd name="connsiteY7" fmla="*/ 778495 h 1042418"/>
              <a:gd name="connsiteX8" fmla="*/ 0 w 1729421"/>
              <a:gd name="connsiteY8" fmla="*/ 1042418 h 10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9421" h="1042418">
                <a:moveTo>
                  <a:pt x="0" y="1042418"/>
                </a:moveTo>
                <a:lnTo>
                  <a:pt x="445433" y="683553"/>
                </a:lnTo>
                <a:cubicBezTo>
                  <a:pt x="57639" y="541955"/>
                  <a:pt x="394669" y="232499"/>
                  <a:pt x="518005" y="121966"/>
                </a:cubicBezTo>
                <a:cubicBezTo>
                  <a:pt x="641341" y="11433"/>
                  <a:pt x="951037" y="-28038"/>
                  <a:pt x="1185451" y="20357"/>
                </a:cubicBezTo>
                <a:cubicBezTo>
                  <a:pt x="1580877" y="101993"/>
                  <a:pt x="1766258" y="395023"/>
                  <a:pt x="1572810" y="632655"/>
                </a:cubicBezTo>
                <a:cubicBezTo>
                  <a:pt x="1634997" y="750868"/>
                  <a:pt x="1753033" y="840473"/>
                  <a:pt x="1725260" y="862987"/>
                </a:cubicBezTo>
                <a:cubicBezTo>
                  <a:pt x="1697487" y="885501"/>
                  <a:pt x="1516529" y="746100"/>
                  <a:pt x="1406173" y="767737"/>
                </a:cubicBezTo>
                <a:cubicBezTo>
                  <a:pt x="1295817" y="789374"/>
                  <a:pt x="622800" y="744621"/>
                  <a:pt x="505913" y="778495"/>
                </a:cubicBezTo>
                <a:lnTo>
                  <a:pt x="0" y="104241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EF2E39B-060E-A1DB-28D8-C1079E1663AC}"/>
              </a:ext>
            </a:extLst>
          </p:cNvPr>
          <p:cNvSpPr txBox="1"/>
          <p:nvPr/>
        </p:nvSpPr>
        <p:spPr>
          <a:xfrm>
            <a:off x="5060280" y="1110912"/>
            <a:ext cx="710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Mêmes classes</a:t>
            </a:r>
            <a:endParaRPr lang="en-US" sz="1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6FC021-6586-2AF9-082A-71E4C84633AE}"/>
              </a:ext>
            </a:extLst>
          </p:cNvPr>
          <p:cNvSpPr/>
          <p:nvPr/>
        </p:nvSpPr>
        <p:spPr>
          <a:xfrm>
            <a:off x="1541009" y="4096303"/>
            <a:ext cx="5062785" cy="162473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6FEEDA-017B-D7DF-D5A7-F4CB1DAFF11E}"/>
              </a:ext>
            </a:extLst>
          </p:cNvPr>
          <p:cNvSpPr/>
          <p:nvPr/>
        </p:nvSpPr>
        <p:spPr>
          <a:xfrm>
            <a:off x="1695314" y="4127800"/>
            <a:ext cx="1154977" cy="14680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188E5B-D3F2-5AB3-D332-0DF914F7C274}"/>
              </a:ext>
            </a:extLst>
          </p:cNvPr>
          <p:cNvSpPr/>
          <p:nvPr/>
        </p:nvSpPr>
        <p:spPr>
          <a:xfrm>
            <a:off x="2881712" y="4117227"/>
            <a:ext cx="1154977" cy="14680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A50322-EDE9-560E-C3D1-3FFDE9B39466}"/>
              </a:ext>
            </a:extLst>
          </p:cNvPr>
          <p:cNvSpPr/>
          <p:nvPr/>
        </p:nvSpPr>
        <p:spPr>
          <a:xfrm>
            <a:off x="4083192" y="4117227"/>
            <a:ext cx="1154977" cy="14680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7B1EC4-F910-67CF-9F16-83E986B79311}"/>
              </a:ext>
            </a:extLst>
          </p:cNvPr>
          <p:cNvSpPr/>
          <p:nvPr/>
        </p:nvSpPr>
        <p:spPr>
          <a:xfrm>
            <a:off x="5276332" y="4117227"/>
            <a:ext cx="1154977" cy="14680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5F2804-3961-178B-2C8A-00A9429A993E}"/>
              </a:ext>
            </a:extLst>
          </p:cNvPr>
          <p:cNvSpPr/>
          <p:nvPr/>
        </p:nvSpPr>
        <p:spPr>
          <a:xfrm>
            <a:off x="1704675" y="5615167"/>
            <a:ext cx="1074299" cy="77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66E1212-2B1E-7B1C-F1F0-DBA6D87DC41E}"/>
              </a:ext>
            </a:extLst>
          </p:cNvPr>
          <p:cNvSpPr/>
          <p:nvPr/>
        </p:nvSpPr>
        <p:spPr>
          <a:xfrm>
            <a:off x="2862376" y="5605890"/>
            <a:ext cx="1074299" cy="77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124EC66-6919-467A-8A2B-B43A842B2128}"/>
              </a:ext>
            </a:extLst>
          </p:cNvPr>
          <p:cNvSpPr/>
          <p:nvPr/>
        </p:nvSpPr>
        <p:spPr>
          <a:xfrm>
            <a:off x="4036689" y="5624387"/>
            <a:ext cx="1074299" cy="77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F0B5FF-07A7-7BA0-D8A6-8E9DCE5D23DF}"/>
              </a:ext>
            </a:extLst>
          </p:cNvPr>
          <p:cNvSpPr/>
          <p:nvPr/>
        </p:nvSpPr>
        <p:spPr>
          <a:xfrm>
            <a:off x="5194390" y="5624387"/>
            <a:ext cx="1074299" cy="77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DEC589-BE6D-82D4-928F-410EB568A633}"/>
              </a:ext>
            </a:extLst>
          </p:cNvPr>
          <p:cNvSpPr/>
          <p:nvPr/>
        </p:nvSpPr>
        <p:spPr>
          <a:xfrm>
            <a:off x="1653766" y="6024942"/>
            <a:ext cx="767994" cy="5270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32C650D-AEC3-ED75-C46F-962B3CEDEBFB}"/>
              </a:ext>
            </a:extLst>
          </p:cNvPr>
          <p:cNvSpPr/>
          <p:nvPr/>
        </p:nvSpPr>
        <p:spPr>
          <a:xfrm>
            <a:off x="3229364" y="6014002"/>
            <a:ext cx="767994" cy="5270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B17998-6762-DDA1-C9E1-ADC741A9ED13}"/>
              </a:ext>
            </a:extLst>
          </p:cNvPr>
          <p:cNvSpPr/>
          <p:nvPr/>
        </p:nvSpPr>
        <p:spPr>
          <a:xfrm>
            <a:off x="4754538" y="6033068"/>
            <a:ext cx="767994" cy="5270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6DE647-B846-F190-6469-0B22E3104FE6}"/>
              </a:ext>
            </a:extLst>
          </p:cNvPr>
          <p:cNvSpPr/>
          <p:nvPr/>
        </p:nvSpPr>
        <p:spPr>
          <a:xfrm>
            <a:off x="1666532" y="6210940"/>
            <a:ext cx="730541" cy="54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1752D00-5500-65D2-FC13-0B6D9070B55C}"/>
              </a:ext>
            </a:extLst>
          </p:cNvPr>
          <p:cNvSpPr/>
          <p:nvPr/>
        </p:nvSpPr>
        <p:spPr>
          <a:xfrm>
            <a:off x="1673018" y="6319565"/>
            <a:ext cx="730541" cy="54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AB0F3A8-813B-707A-34D8-13EE70B6626F}"/>
              </a:ext>
            </a:extLst>
          </p:cNvPr>
          <p:cNvSpPr/>
          <p:nvPr/>
        </p:nvSpPr>
        <p:spPr>
          <a:xfrm>
            <a:off x="1658987" y="6438049"/>
            <a:ext cx="730541" cy="54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8F95F70-7F90-E965-E04B-D21749815696}"/>
              </a:ext>
            </a:extLst>
          </p:cNvPr>
          <p:cNvSpPr/>
          <p:nvPr/>
        </p:nvSpPr>
        <p:spPr>
          <a:xfrm>
            <a:off x="3248090" y="6178924"/>
            <a:ext cx="730541" cy="869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53BC3B-EC88-CD14-E58B-3914023E35B3}"/>
              </a:ext>
            </a:extLst>
          </p:cNvPr>
          <p:cNvSpPr/>
          <p:nvPr/>
        </p:nvSpPr>
        <p:spPr>
          <a:xfrm>
            <a:off x="3229364" y="6306940"/>
            <a:ext cx="730541" cy="1003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6ACAD34-CD58-2826-2A81-97DE59FE985E}"/>
              </a:ext>
            </a:extLst>
          </p:cNvPr>
          <p:cNvSpPr/>
          <p:nvPr/>
        </p:nvSpPr>
        <p:spPr>
          <a:xfrm>
            <a:off x="4754538" y="6201004"/>
            <a:ext cx="730541" cy="54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CC9802F-1029-07C4-3BB2-9174542F453A}"/>
              </a:ext>
            </a:extLst>
          </p:cNvPr>
          <p:cNvSpPr/>
          <p:nvPr/>
        </p:nvSpPr>
        <p:spPr>
          <a:xfrm>
            <a:off x="4761791" y="6321324"/>
            <a:ext cx="730541" cy="54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07DEF7-D574-4C6D-3094-D184EEE52C23}"/>
              </a:ext>
            </a:extLst>
          </p:cNvPr>
          <p:cNvSpPr/>
          <p:nvPr/>
        </p:nvSpPr>
        <p:spPr>
          <a:xfrm>
            <a:off x="1718213" y="1846335"/>
            <a:ext cx="865311" cy="4359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8A84D32-EF38-83AE-FBAD-752E6A6DCC17}"/>
              </a:ext>
            </a:extLst>
          </p:cNvPr>
          <p:cNvSpPr/>
          <p:nvPr/>
        </p:nvSpPr>
        <p:spPr>
          <a:xfrm>
            <a:off x="1718215" y="2316733"/>
            <a:ext cx="865310" cy="72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ACC5F0-7D42-FD21-45AE-8C089178C39C}"/>
              </a:ext>
            </a:extLst>
          </p:cNvPr>
          <p:cNvSpPr/>
          <p:nvPr/>
        </p:nvSpPr>
        <p:spPr>
          <a:xfrm>
            <a:off x="1718214" y="2407128"/>
            <a:ext cx="865310" cy="72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6598FD5-76E7-CD01-2DD2-76852E38777B}"/>
              </a:ext>
            </a:extLst>
          </p:cNvPr>
          <p:cNvSpPr/>
          <p:nvPr/>
        </p:nvSpPr>
        <p:spPr>
          <a:xfrm>
            <a:off x="1718213" y="2484732"/>
            <a:ext cx="865310" cy="72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F3F4DCC-2DEA-AC34-D2AC-6BAB8F2CCAD5}"/>
              </a:ext>
            </a:extLst>
          </p:cNvPr>
          <p:cNvSpPr/>
          <p:nvPr/>
        </p:nvSpPr>
        <p:spPr>
          <a:xfrm>
            <a:off x="5029030" y="1846336"/>
            <a:ext cx="456049" cy="5120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88E0A41-CF26-2437-9CDA-7F7F6BA2D5CF}"/>
              </a:ext>
            </a:extLst>
          </p:cNvPr>
          <p:cNvSpPr/>
          <p:nvPr/>
        </p:nvSpPr>
        <p:spPr>
          <a:xfrm>
            <a:off x="5485079" y="1909173"/>
            <a:ext cx="865310" cy="72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D6E9A8F-251D-2822-5287-B3FBF2D060D4}"/>
              </a:ext>
            </a:extLst>
          </p:cNvPr>
          <p:cNvSpPr/>
          <p:nvPr/>
        </p:nvSpPr>
        <p:spPr>
          <a:xfrm>
            <a:off x="5489475" y="1990833"/>
            <a:ext cx="865310" cy="72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E8B41F-EB71-42E0-3AD5-24DBE31D5B9D}"/>
              </a:ext>
            </a:extLst>
          </p:cNvPr>
          <p:cNvSpPr/>
          <p:nvPr/>
        </p:nvSpPr>
        <p:spPr>
          <a:xfrm>
            <a:off x="5482222" y="2286324"/>
            <a:ext cx="865310" cy="72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16C81C-07BF-7AED-73FB-365D38DFFE33}"/>
              </a:ext>
            </a:extLst>
          </p:cNvPr>
          <p:cNvSpPr/>
          <p:nvPr/>
        </p:nvSpPr>
        <p:spPr>
          <a:xfrm>
            <a:off x="4992540" y="1809254"/>
            <a:ext cx="1403499" cy="5795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1754AE-5845-35DA-064D-660EEAAED151}"/>
              </a:ext>
            </a:extLst>
          </p:cNvPr>
          <p:cNvSpPr/>
          <p:nvPr/>
        </p:nvSpPr>
        <p:spPr>
          <a:xfrm>
            <a:off x="1536111" y="382151"/>
            <a:ext cx="2306611" cy="13980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3516E6-BAC0-0EE9-19BC-88CB43445DF1}"/>
              </a:ext>
            </a:extLst>
          </p:cNvPr>
          <p:cNvSpPr/>
          <p:nvPr/>
        </p:nvSpPr>
        <p:spPr>
          <a:xfrm>
            <a:off x="1560534" y="534325"/>
            <a:ext cx="2151971" cy="7338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E5145B2-278E-0930-B1FE-4D8EC45B436A}"/>
              </a:ext>
            </a:extLst>
          </p:cNvPr>
          <p:cNvSpPr/>
          <p:nvPr/>
        </p:nvSpPr>
        <p:spPr>
          <a:xfrm>
            <a:off x="1510560" y="689899"/>
            <a:ext cx="1558871" cy="21053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70BB738-21D0-3185-5F7A-42878119E9CA}"/>
              </a:ext>
            </a:extLst>
          </p:cNvPr>
          <p:cNvSpPr/>
          <p:nvPr/>
        </p:nvSpPr>
        <p:spPr>
          <a:xfrm>
            <a:off x="1595955" y="716973"/>
            <a:ext cx="199844" cy="1672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B03CA3-019B-58C7-E267-54073F6B3558}"/>
              </a:ext>
            </a:extLst>
          </p:cNvPr>
          <p:cNvSpPr/>
          <p:nvPr/>
        </p:nvSpPr>
        <p:spPr>
          <a:xfrm>
            <a:off x="1818266" y="715837"/>
            <a:ext cx="1167822" cy="1672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7EF4811-D511-061F-4260-4D893F36CA92}"/>
              </a:ext>
            </a:extLst>
          </p:cNvPr>
          <p:cNvSpPr/>
          <p:nvPr/>
        </p:nvSpPr>
        <p:spPr>
          <a:xfrm>
            <a:off x="1595392" y="1017019"/>
            <a:ext cx="222874" cy="1672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FC60AD-FA02-F4FC-F71B-C285F18F5CB7}"/>
              </a:ext>
            </a:extLst>
          </p:cNvPr>
          <p:cNvSpPr/>
          <p:nvPr/>
        </p:nvSpPr>
        <p:spPr>
          <a:xfrm>
            <a:off x="1825688" y="1007927"/>
            <a:ext cx="2653025" cy="2047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405EFEC-2C94-FFB2-5003-96BA5F885B8E}"/>
              </a:ext>
            </a:extLst>
          </p:cNvPr>
          <p:cNvSpPr/>
          <p:nvPr/>
        </p:nvSpPr>
        <p:spPr>
          <a:xfrm>
            <a:off x="1864770" y="1019218"/>
            <a:ext cx="625786" cy="175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29F325E-1B49-37B7-A5A5-37B037CB05B3}"/>
              </a:ext>
            </a:extLst>
          </p:cNvPr>
          <p:cNvSpPr/>
          <p:nvPr/>
        </p:nvSpPr>
        <p:spPr>
          <a:xfrm>
            <a:off x="2482941" y="1018833"/>
            <a:ext cx="558709" cy="175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40942BE-AE35-DBB6-E7D3-17D51D62B37A}"/>
              </a:ext>
            </a:extLst>
          </p:cNvPr>
          <p:cNvSpPr/>
          <p:nvPr/>
        </p:nvSpPr>
        <p:spPr>
          <a:xfrm>
            <a:off x="3060699" y="1018833"/>
            <a:ext cx="663892" cy="175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EE746B7-B595-DE70-05DE-8691D6DDB77B}"/>
              </a:ext>
            </a:extLst>
          </p:cNvPr>
          <p:cNvSpPr/>
          <p:nvPr/>
        </p:nvSpPr>
        <p:spPr>
          <a:xfrm>
            <a:off x="3740455" y="1012711"/>
            <a:ext cx="663892" cy="175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B4DF91D-D8AC-5098-A8E9-046282975300}"/>
              </a:ext>
            </a:extLst>
          </p:cNvPr>
          <p:cNvSpPr/>
          <p:nvPr/>
        </p:nvSpPr>
        <p:spPr>
          <a:xfrm>
            <a:off x="1583261" y="1311636"/>
            <a:ext cx="122258" cy="10337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A3AFDA3-8DCF-2444-AFA8-FA2EB4BCB653}"/>
              </a:ext>
            </a:extLst>
          </p:cNvPr>
          <p:cNvSpPr/>
          <p:nvPr/>
        </p:nvSpPr>
        <p:spPr>
          <a:xfrm>
            <a:off x="1725635" y="1311636"/>
            <a:ext cx="1526862" cy="10337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A4062C-C760-916D-9CB1-0C82E5A3E372}"/>
              </a:ext>
            </a:extLst>
          </p:cNvPr>
          <p:cNvSpPr/>
          <p:nvPr/>
        </p:nvSpPr>
        <p:spPr>
          <a:xfrm>
            <a:off x="1644390" y="3539919"/>
            <a:ext cx="579381" cy="1304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4" name="Encre 93">
                <a:extLst>
                  <a:ext uri="{FF2B5EF4-FFF2-40B4-BE49-F238E27FC236}">
                    <a16:creationId xmlns:a16="http://schemas.microsoft.com/office/drawing/2014/main" id="{604CFBE1-78CC-B8CB-4D93-6B7DEF14CFE7}"/>
                  </a:ext>
                </a:extLst>
              </p14:cNvPr>
              <p14:cNvContentPartPr/>
              <p14:nvPr/>
            </p14:nvContentPartPr>
            <p14:xfrm>
              <a:off x="1587210" y="405980"/>
              <a:ext cx="2133720" cy="90360"/>
            </p14:xfrm>
          </p:contentPart>
        </mc:Choice>
        <mc:Fallback>
          <p:pic>
            <p:nvPicPr>
              <p:cNvPr id="94" name="Encre 93">
                <a:extLst>
                  <a:ext uri="{FF2B5EF4-FFF2-40B4-BE49-F238E27FC236}">
                    <a16:creationId xmlns:a16="http://schemas.microsoft.com/office/drawing/2014/main" id="{604CFBE1-78CC-B8CB-4D93-6B7DEF14CF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69210" y="369980"/>
                <a:ext cx="21693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0" name="Encre 109">
                <a:extLst>
                  <a:ext uri="{FF2B5EF4-FFF2-40B4-BE49-F238E27FC236}">
                    <a16:creationId xmlns:a16="http://schemas.microsoft.com/office/drawing/2014/main" id="{5DA04F07-754A-4C86-4D6E-8269D81D2DD9}"/>
                  </a:ext>
                </a:extLst>
              </p14:cNvPr>
              <p14:cNvContentPartPr/>
              <p14:nvPr/>
            </p14:nvContentPartPr>
            <p14:xfrm>
              <a:off x="1701370" y="6104430"/>
              <a:ext cx="275040" cy="10800"/>
            </p14:xfrm>
          </p:contentPart>
        </mc:Choice>
        <mc:Fallback>
          <p:pic>
            <p:nvPicPr>
              <p:cNvPr id="110" name="Encre 109">
                <a:extLst>
                  <a:ext uri="{FF2B5EF4-FFF2-40B4-BE49-F238E27FC236}">
                    <a16:creationId xmlns:a16="http://schemas.microsoft.com/office/drawing/2014/main" id="{5DA04F07-754A-4C86-4D6E-8269D81D2D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3730" y="6068790"/>
                <a:ext cx="3106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1" name="Encre 110">
                <a:extLst>
                  <a:ext uri="{FF2B5EF4-FFF2-40B4-BE49-F238E27FC236}">
                    <a16:creationId xmlns:a16="http://schemas.microsoft.com/office/drawing/2014/main" id="{95D37CC7-7F47-65B3-F429-9491BA56B115}"/>
                  </a:ext>
                </a:extLst>
              </p14:cNvPr>
              <p14:cNvContentPartPr/>
              <p14:nvPr/>
            </p14:nvContentPartPr>
            <p14:xfrm>
              <a:off x="3327130" y="6094350"/>
              <a:ext cx="577440" cy="14760"/>
            </p14:xfrm>
          </p:contentPart>
        </mc:Choice>
        <mc:Fallback>
          <p:pic>
            <p:nvPicPr>
              <p:cNvPr id="111" name="Encre 110">
                <a:extLst>
                  <a:ext uri="{FF2B5EF4-FFF2-40B4-BE49-F238E27FC236}">
                    <a16:creationId xmlns:a16="http://schemas.microsoft.com/office/drawing/2014/main" id="{95D37CC7-7F47-65B3-F429-9491BA56B1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09130" y="6058710"/>
                <a:ext cx="6130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2" name="Encre 111">
                <a:extLst>
                  <a:ext uri="{FF2B5EF4-FFF2-40B4-BE49-F238E27FC236}">
                    <a16:creationId xmlns:a16="http://schemas.microsoft.com/office/drawing/2014/main" id="{8A9BC269-4E49-E473-BAE3-2527CF6347EC}"/>
                  </a:ext>
                </a:extLst>
              </p14:cNvPr>
              <p14:cNvContentPartPr/>
              <p14:nvPr/>
            </p14:nvContentPartPr>
            <p14:xfrm>
              <a:off x="4927330" y="6086790"/>
              <a:ext cx="318960" cy="21960"/>
            </p14:xfrm>
          </p:contentPart>
        </mc:Choice>
        <mc:Fallback>
          <p:pic>
            <p:nvPicPr>
              <p:cNvPr id="112" name="Encre 111">
                <a:extLst>
                  <a:ext uri="{FF2B5EF4-FFF2-40B4-BE49-F238E27FC236}">
                    <a16:creationId xmlns:a16="http://schemas.microsoft.com/office/drawing/2014/main" id="{8A9BC269-4E49-E473-BAE3-2527CF6347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09330" y="6050790"/>
                <a:ext cx="3546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3" name="Encre 112">
                <a:extLst>
                  <a:ext uri="{FF2B5EF4-FFF2-40B4-BE49-F238E27FC236}">
                    <a16:creationId xmlns:a16="http://schemas.microsoft.com/office/drawing/2014/main" id="{C9C73164-99B1-65BC-E5A7-C627F42A291B}"/>
                  </a:ext>
                </a:extLst>
              </p14:cNvPr>
              <p14:cNvContentPartPr/>
              <p14:nvPr/>
            </p14:nvContentPartPr>
            <p14:xfrm>
              <a:off x="1726930" y="3574710"/>
              <a:ext cx="367560" cy="32400"/>
            </p14:xfrm>
          </p:contentPart>
        </mc:Choice>
        <mc:Fallback>
          <p:pic>
            <p:nvPicPr>
              <p:cNvPr id="113" name="Encre 112">
                <a:extLst>
                  <a:ext uri="{FF2B5EF4-FFF2-40B4-BE49-F238E27FC236}">
                    <a16:creationId xmlns:a16="http://schemas.microsoft.com/office/drawing/2014/main" id="{C9C73164-99B1-65BC-E5A7-C627F42A2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08930" y="3539070"/>
                <a:ext cx="4032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5" name="Encre 114">
                <a:extLst>
                  <a:ext uri="{FF2B5EF4-FFF2-40B4-BE49-F238E27FC236}">
                    <a16:creationId xmlns:a16="http://schemas.microsoft.com/office/drawing/2014/main" id="{2F5B30A7-60C5-B869-1D93-908B294DEBE6}"/>
                  </a:ext>
                </a:extLst>
              </p14:cNvPr>
              <p14:cNvContentPartPr/>
              <p14:nvPr/>
            </p14:nvContentPartPr>
            <p14:xfrm>
              <a:off x="1780890" y="2339775"/>
              <a:ext cx="438480" cy="12960"/>
            </p14:xfrm>
          </p:contentPart>
        </mc:Choice>
        <mc:Fallback>
          <p:pic>
            <p:nvPicPr>
              <p:cNvPr id="115" name="Encre 114">
                <a:extLst>
                  <a:ext uri="{FF2B5EF4-FFF2-40B4-BE49-F238E27FC236}">
                    <a16:creationId xmlns:a16="http://schemas.microsoft.com/office/drawing/2014/main" id="{2F5B30A7-60C5-B869-1D93-908B294DEB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63250" y="2304135"/>
                <a:ext cx="4741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6" name="Encre 115">
                <a:extLst>
                  <a:ext uri="{FF2B5EF4-FFF2-40B4-BE49-F238E27FC236}">
                    <a16:creationId xmlns:a16="http://schemas.microsoft.com/office/drawing/2014/main" id="{86D9F0DC-6144-E311-16A3-05B581BB5D10}"/>
                  </a:ext>
                </a:extLst>
              </p14:cNvPr>
              <p14:cNvContentPartPr/>
              <p14:nvPr/>
            </p14:nvContentPartPr>
            <p14:xfrm>
              <a:off x="1625370" y="1098270"/>
              <a:ext cx="164520" cy="25560"/>
            </p14:xfrm>
          </p:contentPart>
        </mc:Choice>
        <mc:Fallback>
          <p:pic>
            <p:nvPicPr>
              <p:cNvPr id="116" name="Encre 115">
                <a:extLst>
                  <a:ext uri="{FF2B5EF4-FFF2-40B4-BE49-F238E27FC236}">
                    <a16:creationId xmlns:a16="http://schemas.microsoft.com/office/drawing/2014/main" id="{86D9F0DC-6144-E311-16A3-05B581BB5D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07370" y="1062270"/>
                <a:ext cx="2001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7" name="Encre 116">
                <a:extLst>
                  <a:ext uri="{FF2B5EF4-FFF2-40B4-BE49-F238E27FC236}">
                    <a16:creationId xmlns:a16="http://schemas.microsoft.com/office/drawing/2014/main" id="{6D65648B-B5A5-A8AD-940E-0589688C8FD6}"/>
                  </a:ext>
                </a:extLst>
              </p14:cNvPr>
              <p14:cNvContentPartPr/>
              <p14:nvPr/>
            </p14:nvContentPartPr>
            <p14:xfrm>
              <a:off x="2076090" y="1098270"/>
              <a:ext cx="342720" cy="45360"/>
            </p14:xfrm>
          </p:contentPart>
        </mc:Choice>
        <mc:Fallback>
          <p:pic>
            <p:nvPicPr>
              <p:cNvPr id="117" name="Encre 116">
                <a:extLst>
                  <a:ext uri="{FF2B5EF4-FFF2-40B4-BE49-F238E27FC236}">
                    <a16:creationId xmlns:a16="http://schemas.microsoft.com/office/drawing/2014/main" id="{6D65648B-B5A5-A8AD-940E-0589688C8F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58090" y="1062270"/>
                <a:ext cx="3783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8" name="Encre 117">
                <a:extLst>
                  <a:ext uri="{FF2B5EF4-FFF2-40B4-BE49-F238E27FC236}">
                    <a16:creationId xmlns:a16="http://schemas.microsoft.com/office/drawing/2014/main" id="{17ACC4B8-47BE-91F4-EBB5-0379DA1724A3}"/>
                  </a:ext>
                </a:extLst>
              </p14:cNvPr>
              <p14:cNvContentPartPr/>
              <p14:nvPr/>
            </p14:nvContentPartPr>
            <p14:xfrm>
              <a:off x="2749290" y="1098270"/>
              <a:ext cx="228600" cy="33120"/>
            </p14:xfrm>
          </p:contentPart>
        </mc:Choice>
        <mc:Fallback>
          <p:pic>
            <p:nvPicPr>
              <p:cNvPr id="118" name="Encre 117">
                <a:extLst>
                  <a:ext uri="{FF2B5EF4-FFF2-40B4-BE49-F238E27FC236}">
                    <a16:creationId xmlns:a16="http://schemas.microsoft.com/office/drawing/2014/main" id="{17ACC4B8-47BE-91F4-EBB5-0379DA1724A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31290" y="1062270"/>
                <a:ext cx="2642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0" name="Encre 119">
                <a:extLst>
                  <a:ext uri="{FF2B5EF4-FFF2-40B4-BE49-F238E27FC236}">
                    <a16:creationId xmlns:a16="http://schemas.microsoft.com/office/drawing/2014/main" id="{5CF6A8F3-F05E-FB93-E3B3-C67A40F62F83}"/>
                  </a:ext>
                </a:extLst>
              </p14:cNvPr>
              <p14:cNvContentPartPr/>
              <p14:nvPr/>
            </p14:nvContentPartPr>
            <p14:xfrm>
              <a:off x="3263730" y="1104750"/>
              <a:ext cx="374400" cy="32400"/>
            </p14:xfrm>
          </p:contentPart>
        </mc:Choice>
        <mc:Fallback>
          <p:pic>
            <p:nvPicPr>
              <p:cNvPr id="120" name="Encre 119">
                <a:extLst>
                  <a:ext uri="{FF2B5EF4-FFF2-40B4-BE49-F238E27FC236}">
                    <a16:creationId xmlns:a16="http://schemas.microsoft.com/office/drawing/2014/main" id="{5CF6A8F3-F05E-FB93-E3B3-C67A40F62F8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45730" y="1068750"/>
                <a:ext cx="410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4" name="Encre 123">
                <a:extLst>
                  <a:ext uri="{FF2B5EF4-FFF2-40B4-BE49-F238E27FC236}">
                    <a16:creationId xmlns:a16="http://schemas.microsoft.com/office/drawing/2014/main" id="{659699D6-3678-C76C-BF8F-C886F4BACE12}"/>
                  </a:ext>
                </a:extLst>
              </p14:cNvPr>
              <p14:cNvContentPartPr/>
              <p14:nvPr/>
            </p14:nvContentPartPr>
            <p14:xfrm>
              <a:off x="3943050" y="1104390"/>
              <a:ext cx="367920" cy="27720"/>
            </p14:xfrm>
          </p:contentPart>
        </mc:Choice>
        <mc:Fallback>
          <p:pic>
            <p:nvPicPr>
              <p:cNvPr id="124" name="Encre 123">
                <a:extLst>
                  <a:ext uri="{FF2B5EF4-FFF2-40B4-BE49-F238E27FC236}">
                    <a16:creationId xmlns:a16="http://schemas.microsoft.com/office/drawing/2014/main" id="{659699D6-3678-C76C-BF8F-C886F4BACE1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25050" y="1068750"/>
                <a:ext cx="403560" cy="99360"/>
              </a:xfrm>
              <a:prstGeom prst="rect">
                <a:avLst/>
              </a:prstGeom>
            </p:spPr>
          </p:pic>
        </mc:Fallback>
      </mc:AlternateContent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D0636255-B9F4-7182-FA30-802CB8C0461E}"/>
              </a:ext>
            </a:extLst>
          </p:cNvPr>
          <p:cNvCxnSpPr/>
          <p:nvPr/>
        </p:nvCxnSpPr>
        <p:spPr>
          <a:xfrm>
            <a:off x="3904570" y="405980"/>
            <a:ext cx="0" cy="20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617FDFDF-1A87-ABB9-6782-D24D503B39D8}"/>
              </a:ext>
            </a:extLst>
          </p:cNvPr>
          <p:cNvCxnSpPr>
            <a:cxnSpLocks/>
          </p:cNvCxnSpPr>
          <p:nvPr/>
        </p:nvCxnSpPr>
        <p:spPr>
          <a:xfrm>
            <a:off x="7568520" y="120230"/>
            <a:ext cx="25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39C34717-5E71-F9BE-BB96-FA5B36A3C087}"/>
              </a:ext>
            </a:extLst>
          </p:cNvPr>
          <p:cNvCxnSpPr>
            <a:cxnSpLocks/>
          </p:cNvCxnSpPr>
          <p:nvPr/>
        </p:nvCxnSpPr>
        <p:spPr>
          <a:xfrm>
            <a:off x="3904570" y="786980"/>
            <a:ext cx="347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002C1434-6594-AAF1-9536-63509E8C3E0B}"/>
              </a:ext>
            </a:extLst>
          </p:cNvPr>
          <p:cNvCxnSpPr>
            <a:cxnSpLocks/>
          </p:cNvCxnSpPr>
          <p:nvPr/>
        </p:nvCxnSpPr>
        <p:spPr>
          <a:xfrm>
            <a:off x="4815435" y="1104750"/>
            <a:ext cx="25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B3629151-449E-EE1F-0658-04368E06D491}"/>
              </a:ext>
            </a:extLst>
          </p:cNvPr>
          <p:cNvCxnSpPr>
            <a:cxnSpLocks/>
          </p:cNvCxnSpPr>
          <p:nvPr/>
        </p:nvCxnSpPr>
        <p:spPr>
          <a:xfrm flipH="1">
            <a:off x="6727362" y="2282263"/>
            <a:ext cx="10027" cy="45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67E04DD6-9137-E05E-F275-7F6F3D444223}"/>
              </a:ext>
            </a:extLst>
          </p:cNvPr>
          <p:cNvCxnSpPr>
            <a:cxnSpLocks/>
          </p:cNvCxnSpPr>
          <p:nvPr/>
        </p:nvCxnSpPr>
        <p:spPr>
          <a:xfrm>
            <a:off x="6812785" y="5098630"/>
            <a:ext cx="337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494DF1E1-1A80-C4AC-436E-24B00DE78151}"/>
              </a:ext>
            </a:extLst>
          </p:cNvPr>
          <p:cNvCxnSpPr>
            <a:cxnSpLocks/>
          </p:cNvCxnSpPr>
          <p:nvPr/>
        </p:nvCxnSpPr>
        <p:spPr>
          <a:xfrm>
            <a:off x="6812785" y="6287111"/>
            <a:ext cx="305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97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7</Words>
  <Application>Microsoft Office PowerPoint</Application>
  <PresentationFormat>Grand écran</PresentationFormat>
  <Paragraphs>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10</cp:revision>
  <dcterms:created xsi:type="dcterms:W3CDTF">2023-11-06T15:56:44Z</dcterms:created>
  <dcterms:modified xsi:type="dcterms:W3CDTF">2023-11-06T21:44:29Z</dcterms:modified>
</cp:coreProperties>
</file>