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/>
    <p:restoredTop sz="94719"/>
  </p:normalViewPr>
  <p:slideViewPr>
    <p:cSldViewPr snapToGrid="0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02DF4-DDCE-42F4-BAE9-1CC7EA72590A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1EBC1B-A65A-4872-BD76-B8C84285D1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noProof="0" dirty="0"/>
            <a:t>Pages navigables</a:t>
          </a:r>
        </a:p>
      </dgm:t>
    </dgm:pt>
    <dgm:pt modelId="{11D404F5-BFD0-4ABF-BD98-97D54AE24096}" type="parTrans" cxnId="{D240C7EC-5944-48F9-B796-53C5B1F2F6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489EDD-8E19-45CB-A308-0DC44CCFAA41}" type="sibTrans" cxnId="{D240C7EC-5944-48F9-B796-53C5B1F2F6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AC36F2-AFBD-4E0B-8159-85757AEB09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noProof="0" dirty="0"/>
            <a:t>Présentation</a:t>
          </a:r>
        </a:p>
      </dgm:t>
    </dgm:pt>
    <dgm:pt modelId="{CD4F60C8-2FDF-4481-947E-8040E366D5DB}" type="parTrans" cxnId="{E2461C65-7543-4FA7-8DA1-E849CD43A3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032D95-BB64-4AD8-922A-8ACB89EDBFBF}" type="sibTrans" cxnId="{E2461C65-7543-4FA7-8DA1-E849CD43A3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F01641-4884-45DB-9ABB-48866C8BAF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noProof="0" dirty="0"/>
            <a:t>Joueurs</a:t>
          </a:r>
        </a:p>
      </dgm:t>
    </dgm:pt>
    <dgm:pt modelId="{C70B0EA4-0E62-4C43-A2C8-0116A7C732D6}" type="parTrans" cxnId="{1A84C56E-B1EF-48AF-93D0-51E230CB58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8AFFD1-1674-4EE3-9C15-489471BBF9DF}" type="sibTrans" cxnId="{1A84C56E-B1EF-48AF-93D0-51E230CB58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066380-7F81-B847-B7B9-BACA4D2671D6}">
      <dgm:prSet custT="1"/>
      <dgm:spPr/>
      <dgm:t>
        <a:bodyPr/>
        <a:lstStyle/>
        <a:p>
          <a:pPr>
            <a:lnSpc>
              <a:spcPct val="100000"/>
            </a:lnSpc>
            <a:buFont typeface="Times New Roman" panose="02020603050405020304" pitchFamily="18" charset="0"/>
            <a:buChar char="-"/>
          </a:pPr>
          <a:r>
            <a:rPr lang="fr-FR" sz="1800" noProof="0" dirty="0"/>
            <a:t>Zones d’affichage</a:t>
          </a:r>
        </a:p>
      </dgm:t>
    </dgm:pt>
    <dgm:pt modelId="{22F7B694-D36E-4546-B4F6-5489D753B128}" type="parTrans" cxnId="{B017D183-2043-7944-9042-2CFDE09FBCF8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FB8369DC-BBDC-E647-A17D-EFEEC07E28FE}" type="sibTrans" cxnId="{B017D183-2043-7944-9042-2CFDE09FBCF8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5BA4F418-CA6C-734B-8C22-65B6FBCC9399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400" noProof="0" dirty="0"/>
            <a:t>Scores</a:t>
          </a:r>
        </a:p>
      </dgm:t>
    </dgm:pt>
    <dgm:pt modelId="{9771E379-00F2-7E4B-9FB1-98D6B3D05C6C}" type="parTrans" cxnId="{E9A1BDA2-A0C5-934A-9B8E-D4D484B618BB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677CA7D-0D41-6845-ACEB-5D4ACC01A53A}" type="sibTrans" cxnId="{E9A1BDA2-A0C5-934A-9B8E-D4D484B618BB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9BCC2F6-8904-E04A-8568-F8D69B6C3155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400" noProof="0" dirty="0"/>
            <a:t>Couleur du joueur</a:t>
          </a:r>
        </a:p>
      </dgm:t>
    </dgm:pt>
    <dgm:pt modelId="{283C6F29-2462-CA48-96C9-CF4E9C3A07AC}" type="parTrans" cxnId="{3B728458-361C-C14C-B479-89E147CF30E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5D42DED-A078-7943-B389-58B8340E0EF8}" type="sibTrans" cxnId="{3B728458-361C-C14C-B479-89E147CF30E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7A6D9471-2700-874F-8B40-F81AD1A90052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400" noProof="0" dirty="0"/>
            <a:t>Boutons nouvelle partie / reset</a:t>
          </a:r>
        </a:p>
      </dgm:t>
    </dgm:pt>
    <dgm:pt modelId="{A3536CF1-F6CE-BB47-A70A-08EA49E2E7AB}" type="parTrans" cxnId="{C86DC00B-E452-9A44-8273-61E66C7BFF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B4CD9BB4-96A7-D044-AEAA-765C07E19F29}" type="sibTrans" cxnId="{C86DC00B-E452-9A44-8273-61E66C7BFF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E18E48F0-0AD6-6249-98D4-32B23620CAED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400" noProof="0" dirty="0"/>
            <a:t>Choix du nombre de Lignes et Colonnes.</a:t>
          </a:r>
        </a:p>
      </dgm:t>
    </dgm:pt>
    <dgm:pt modelId="{37FB6368-385C-6448-A846-A70C87C7C6CF}" type="parTrans" cxnId="{00DA9E79-6978-5444-A42C-8CF3DF27629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B7C91A8E-9816-2549-9DEC-C8304EC8606C}" type="sibTrans" cxnId="{00DA9E79-6978-5444-A42C-8CF3DF27629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CECE4D2F-9FE9-AA43-AA67-6A4B1BC3E942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400" noProof="0" dirty="0"/>
            <a:t>Chronomètre</a:t>
          </a:r>
        </a:p>
      </dgm:t>
    </dgm:pt>
    <dgm:pt modelId="{ED017D2A-0D8E-4B4F-855D-0F7FE45E6040}" type="parTrans" cxnId="{533CC812-9ED1-9945-B3D7-309726DF3CD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99AD9971-B1C9-B744-A9E3-978B04AB5BED}" type="sibTrans" cxnId="{533CC812-9ED1-9945-B3D7-309726DF3CD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E88F209-B1D1-2044-BD00-ABC46AFDA4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noProof="0" dirty="0"/>
            <a:t>Jeu</a:t>
          </a:r>
        </a:p>
      </dgm:t>
    </dgm:pt>
    <dgm:pt modelId="{A39E0362-06BE-1F46-8080-EAF36031EED1}" type="parTrans" cxnId="{AD275C65-25FD-064E-A51F-0C333C235F8A}">
      <dgm:prSet/>
      <dgm:spPr/>
      <dgm:t>
        <a:bodyPr/>
        <a:lstStyle/>
        <a:p>
          <a:endParaRPr lang="en-GB"/>
        </a:p>
      </dgm:t>
    </dgm:pt>
    <dgm:pt modelId="{EAE43717-9DD5-DE4C-899D-B9C88BB04159}" type="sibTrans" cxnId="{AD275C65-25FD-064E-A51F-0C333C235F8A}">
      <dgm:prSet/>
      <dgm:spPr/>
      <dgm:t>
        <a:bodyPr/>
        <a:lstStyle/>
        <a:p>
          <a:endParaRPr lang="en-GB"/>
        </a:p>
      </dgm:t>
    </dgm:pt>
    <dgm:pt modelId="{0D09BC8B-D95D-0547-97BB-612D9BE3F9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noProof="0" dirty="0"/>
            <a:t>Règles</a:t>
          </a:r>
        </a:p>
      </dgm:t>
    </dgm:pt>
    <dgm:pt modelId="{A0952B96-5592-9542-A30D-3DCD8BD45CB4}" type="parTrans" cxnId="{43FA5192-FA03-6D4A-B213-2CD4185E16FF}">
      <dgm:prSet/>
      <dgm:spPr/>
      <dgm:t>
        <a:bodyPr/>
        <a:lstStyle/>
        <a:p>
          <a:endParaRPr lang="en-GB"/>
        </a:p>
      </dgm:t>
    </dgm:pt>
    <dgm:pt modelId="{AA1D2025-5AC4-0542-8789-2347F325F927}" type="sibTrans" cxnId="{43FA5192-FA03-6D4A-B213-2CD4185E16FF}">
      <dgm:prSet/>
      <dgm:spPr/>
      <dgm:t>
        <a:bodyPr/>
        <a:lstStyle/>
        <a:p>
          <a:endParaRPr lang="en-GB"/>
        </a:p>
      </dgm:t>
    </dgm:pt>
    <dgm:pt modelId="{8F467C2B-74D9-FD4E-9D3A-46FDA54EA7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noProof="0" dirty="0"/>
            <a:t>Scores</a:t>
          </a:r>
        </a:p>
      </dgm:t>
    </dgm:pt>
    <dgm:pt modelId="{821DF696-074E-5F41-9AA1-B17BAC324A88}" type="parTrans" cxnId="{0EEFECD2-1DCD-9149-9011-394C2506EF9B}">
      <dgm:prSet/>
      <dgm:spPr/>
      <dgm:t>
        <a:bodyPr/>
        <a:lstStyle/>
        <a:p>
          <a:endParaRPr lang="en-GB"/>
        </a:p>
      </dgm:t>
    </dgm:pt>
    <dgm:pt modelId="{384B4DD5-0FBB-C245-A7E1-7523FD27797B}" type="sibTrans" cxnId="{0EEFECD2-1DCD-9149-9011-394C2506EF9B}">
      <dgm:prSet/>
      <dgm:spPr/>
      <dgm:t>
        <a:bodyPr/>
        <a:lstStyle/>
        <a:p>
          <a:endParaRPr lang="en-GB"/>
        </a:p>
      </dgm:t>
    </dgm:pt>
    <dgm:pt modelId="{E05CBECC-71DF-3D42-A8E1-ACB7E87E8CF0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noProof="0" dirty="0"/>
            <a:t> Le Jeu se joue avec la souris et/ou le clavier.</a:t>
          </a:r>
        </a:p>
      </dgm:t>
    </dgm:pt>
    <dgm:pt modelId="{B7F2B020-C376-B344-AEC7-200298F6F915}" type="parTrans" cxnId="{3609F73A-97EC-524E-9F35-FC298FBB25EA}">
      <dgm:prSet/>
      <dgm:spPr/>
      <dgm:t>
        <a:bodyPr/>
        <a:lstStyle/>
        <a:p>
          <a:endParaRPr lang="en-GB"/>
        </a:p>
      </dgm:t>
    </dgm:pt>
    <dgm:pt modelId="{356EFCA3-5A3A-7E42-8593-9BC04C659F6A}" type="sibTrans" cxnId="{3609F73A-97EC-524E-9F35-FC298FBB25EA}">
      <dgm:prSet/>
      <dgm:spPr/>
      <dgm:t>
        <a:bodyPr/>
        <a:lstStyle/>
        <a:p>
          <a:endParaRPr lang="en-GB"/>
        </a:p>
      </dgm:t>
    </dgm:pt>
    <dgm:pt modelId="{038F9515-B897-F745-BC8A-826A7ED9556E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noProof="0" dirty="0"/>
            <a:t> 2 joueurs</a:t>
          </a:r>
        </a:p>
      </dgm:t>
    </dgm:pt>
    <dgm:pt modelId="{8337BBE1-0AE7-0A44-B3CD-5C42B1B1F4E5}" type="parTrans" cxnId="{B509BD49-3277-CD4F-8A29-6FA548D310FB}">
      <dgm:prSet/>
      <dgm:spPr/>
      <dgm:t>
        <a:bodyPr/>
        <a:lstStyle/>
        <a:p>
          <a:endParaRPr lang="en-GB"/>
        </a:p>
      </dgm:t>
    </dgm:pt>
    <dgm:pt modelId="{4DE08062-57B2-3E4C-90AB-B78B33C64068}" type="sibTrans" cxnId="{B509BD49-3277-CD4F-8A29-6FA548D310FB}">
      <dgm:prSet/>
      <dgm:spPr/>
      <dgm:t>
        <a:bodyPr/>
        <a:lstStyle/>
        <a:p>
          <a:endParaRPr lang="en-GB"/>
        </a:p>
      </dgm:t>
    </dgm:pt>
    <dgm:pt modelId="{76AB0B73-9A8B-4241-AC46-7F6460A007D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noProof="0" dirty="0"/>
            <a:t> Jaune et rouge</a:t>
          </a:r>
        </a:p>
      </dgm:t>
    </dgm:pt>
    <dgm:pt modelId="{567BD578-F71A-DB4C-A310-50774CF21CF2}" type="parTrans" cxnId="{A6C09D3D-D7A6-E34B-BC4E-B47130D626E9}">
      <dgm:prSet/>
      <dgm:spPr/>
      <dgm:t>
        <a:bodyPr/>
        <a:lstStyle/>
        <a:p>
          <a:endParaRPr lang="en-GB"/>
        </a:p>
      </dgm:t>
    </dgm:pt>
    <dgm:pt modelId="{3A074692-E223-464B-8125-E29229B65345}" type="sibTrans" cxnId="{A6C09D3D-D7A6-E34B-BC4E-B47130D626E9}">
      <dgm:prSet/>
      <dgm:spPr/>
      <dgm:t>
        <a:bodyPr/>
        <a:lstStyle/>
        <a:p>
          <a:endParaRPr lang="en-GB"/>
        </a:p>
      </dgm:t>
    </dgm:pt>
    <dgm:pt modelId="{F3737609-2DD8-4E40-AAF3-D985C7B50F5E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noProof="0" dirty="0"/>
            <a:t> Gravité</a:t>
          </a:r>
        </a:p>
      </dgm:t>
    </dgm:pt>
    <dgm:pt modelId="{B248A5E8-030B-1544-925B-5781E3322163}" type="parTrans" cxnId="{291BAD80-F6D1-1E43-A4A8-5B1C0C8B6E27}">
      <dgm:prSet/>
      <dgm:spPr/>
      <dgm:t>
        <a:bodyPr/>
        <a:lstStyle/>
        <a:p>
          <a:endParaRPr lang="en-GB"/>
        </a:p>
      </dgm:t>
    </dgm:pt>
    <dgm:pt modelId="{123AB855-EBB9-6447-BAD4-3238548C9495}" type="sibTrans" cxnId="{291BAD80-F6D1-1E43-A4A8-5B1C0C8B6E27}">
      <dgm:prSet/>
      <dgm:spPr/>
      <dgm:t>
        <a:bodyPr/>
        <a:lstStyle/>
        <a:p>
          <a:endParaRPr lang="en-GB"/>
        </a:p>
      </dgm:t>
    </dgm:pt>
    <dgm:pt modelId="{10F6EFF4-188B-E548-A28B-4D5F29A3E352}">
      <dgm:prSet custT="1"/>
      <dgm:spPr/>
      <dgm:t>
        <a:bodyPr/>
        <a:lstStyle/>
        <a:p>
          <a:pPr>
            <a:lnSpc>
              <a:spcPct val="100000"/>
            </a:lnSpc>
          </a:pPr>
          <a:endParaRPr lang="fr-FR" sz="1400" noProof="0" dirty="0"/>
        </a:p>
      </dgm:t>
    </dgm:pt>
    <dgm:pt modelId="{6429A8DC-761B-A24C-A4A2-460197A8AFE5}" type="parTrans" cxnId="{E1735B72-C5FA-2043-8D06-60C7EB227197}">
      <dgm:prSet/>
      <dgm:spPr/>
      <dgm:t>
        <a:bodyPr/>
        <a:lstStyle/>
        <a:p>
          <a:endParaRPr lang="en-GB"/>
        </a:p>
      </dgm:t>
    </dgm:pt>
    <dgm:pt modelId="{5BABFC43-C657-9F4E-9728-5B4B5C128EAE}" type="sibTrans" cxnId="{E1735B72-C5FA-2043-8D06-60C7EB227197}">
      <dgm:prSet/>
      <dgm:spPr/>
      <dgm:t>
        <a:bodyPr/>
        <a:lstStyle/>
        <a:p>
          <a:endParaRPr lang="en-GB"/>
        </a:p>
      </dgm:t>
    </dgm:pt>
    <dgm:pt modelId="{8BD8C281-C1A7-DE42-8F45-97478508829E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fr-FR" sz="1400" noProof="0" dirty="0"/>
        </a:p>
      </dgm:t>
    </dgm:pt>
    <dgm:pt modelId="{16346D71-405C-9146-B17F-60E07E40029A}" type="parTrans" cxnId="{69AAA672-64D8-4244-B76A-D4B733F27F6C}">
      <dgm:prSet/>
      <dgm:spPr/>
      <dgm:t>
        <a:bodyPr/>
        <a:lstStyle/>
        <a:p>
          <a:endParaRPr lang="en-GB"/>
        </a:p>
      </dgm:t>
    </dgm:pt>
    <dgm:pt modelId="{65AB61B9-F802-E146-9D0A-624E74BCA251}" type="sibTrans" cxnId="{69AAA672-64D8-4244-B76A-D4B733F27F6C}">
      <dgm:prSet/>
      <dgm:spPr/>
      <dgm:t>
        <a:bodyPr/>
        <a:lstStyle/>
        <a:p>
          <a:endParaRPr lang="en-GB"/>
        </a:p>
      </dgm:t>
    </dgm:pt>
    <dgm:pt modelId="{1D0E67B4-435D-844D-94D0-67515C6283F1}" type="pres">
      <dgm:prSet presAssocID="{AB302DF4-DDCE-42F4-BAE9-1CC7EA72590A}" presName="linear" presStyleCnt="0">
        <dgm:presLayoutVars>
          <dgm:animLvl val="lvl"/>
          <dgm:resizeHandles val="exact"/>
        </dgm:presLayoutVars>
      </dgm:prSet>
      <dgm:spPr/>
    </dgm:pt>
    <dgm:pt modelId="{96AF0FDF-2613-B347-9802-B10F4F7B02E1}" type="pres">
      <dgm:prSet presAssocID="{E31EBC1B-A65A-4872-BD76-B8C84285D1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E1F495-8C93-3942-8977-911079B0313F}" type="pres">
      <dgm:prSet presAssocID="{E31EBC1B-A65A-4872-BD76-B8C84285D1BF}" presName="childText" presStyleLbl="revTx" presStyleIdx="0" presStyleCnt="3">
        <dgm:presLayoutVars>
          <dgm:bulletEnabled val="1"/>
        </dgm:presLayoutVars>
      </dgm:prSet>
      <dgm:spPr/>
    </dgm:pt>
    <dgm:pt modelId="{78257CBE-08E7-434F-80A3-D3F64563F08B}" type="pres">
      <dgm:prSet presAssocID="{8CF01641-4884-45DB-9ABB-48866C8BAF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498A5F-E94F-6D4E-9F3C-12F9F3AD1DFE}" type="pres">
      <dgm:prSet presAssocID="{8CF01641-4884-45DB-9ABB-48866C8BAFAF}" presName="childText" presStyleLbl="revTx" presStyleIdx="1" presStyleCnt="3">
        <dgm:presLayoutVars>
          <dgm:bulletEnabled val="1"/>
        </dgm:presLayoutVars>
      </dgm:prSet>
      <dgm:spPr/>
    </dgm:pt>
    <dgm:pt modelId="{AB45CD9C-2893-4040-9FE1-F9D6490FBA50}" type="pres">
      <dgm:prSet presAssocID="{5F066380-7F81-B847-B7B9-BACA4D2671D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B9D08D3-1CBC-054A-810A-6545EC62F016}" type="pres">
      <dgm:prSet presAssocID="{5F066380-7F81-B847-B7B9-BACA4D2671D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1BCA400-23EA-4543-A26D-F3D4F766B561}" type="presOf" srcId="{E31EBC1B-A65A-4872-BD76-B8C84285D1BF}" destId="{96AF0FDF-2613-B347-9802-B10F4F7B02E1}" srcOrd="0" destOrd="0" presId="urn:microsoft.com/office/officeart/2005/8/layout/vList2"/>
    <dgm:cxn modelId="{C86DC00B-E452-9A44-8273-61E66C7BFF07}" srcId="{5F066380-7F81-B847-B7B9-BACA4D2671D6}" destId="{7A6D9471-2700-874F-8B40-F81AD1A90052}" srcOrd="0" destOrd="0" parTransId="{A3536CF1-F6CE-BB47-A70A-08EA49E2E7AB}" sibTransId="{B4CD9BB4-96A7-D044-AEAA-765C07E19F29}"/>
    <dgm:cxn modelId="{533CC812-9ED1-9945-B3D7-309726DF3CDD}" srcId="{5F066380-7F81-B847-B7B9-BACA4D2671D6}" destId="{CECE4D2F-9FE9-AA43-AA67-6A4B1BC3E942}" srcOrd="4" destOrd="0" parTransId="{ED017D2A-0D8E-4B4F-855D-0F7FE45E6040}" sibTransId="{99AD9971-B1C9-B744-A9E3-978B04AB5BED}"/>
    <dgm:cxn modelId="{A9F29E16-CFD5-EB44-B98A-5A6DFD199786}" type="presOf" srcId="{52AC36F2-AFBD-4E0B-8159-85757AEB09CC}" destId="{AFE1F495-8C93-3942-8977-911079B0313F}" srcOrd="0" destOrd="0" presId="urn:microsoft.com/office/officeart/2005/8/layout/vList2"/>
    <dgm:cxn modelId="{05DDA41B-E6FC-DE47-982B-81A91F44CB63}" type="presOf" srcId="{E05CBECC-71DF-3D42-A8E1-ACB7E87E8CF0}" destId="{53498A5F-E94F-6D4E-9F3C-12F9F3AD1DFE}" srcOrd="0" destOrd="0" presId="urn:microsoft.com/office/officeart/2005/8/layout/vList2"/>
    <dgm:cxn modelId="{A7977E36-CBB8-104F-AE21-73545697D217}" type="presOf" srcId="{038F9515-B897-F745-BC8A-826A7ED9556E}" destId="{53498A5F-E94F-6D4E-9F3C-12F9F3AD1DFE}" srcOrd="0" destOrd="1" presId="urn:microsoft.com/office/officeart/2005/8/layout/vList2"/>
    <dgm:cxn modelId="{3609F73A-97EC-524E-9F35-FC298FBB25EA}" srcId="{8CF01641-4884-45DB-9ABB-48866C8BAFAF}" destId="{E05CBECC-71DF-3D42-A8E1-ACB7E87E8CF0}" srcOrd="0" destOrd="0" parTransId="{B7F2B020-C376-B344-AEC7-200298F6F915}" sibTransId="{356EFCA3-5A3A-7E42-8593-9BC04C659F6A}"/>
    <dgm:cxn modelId="{A6C09D3D-D7A6-E34B-BC4E-B47130D626E9}" srcId="{E05CBECC-71DF-3D42-A8E1-ACB7E87E8CF0}" destId="{76AB0B73-9A8B-4241-AC46-7F6460A007DF}" srcOrd="1" destOrd="0" parTransId="{567BD578-F71A-DB4C-A310-50774CF21CF2}" sibTransId="{3A074692-E223-464B-8125-E29229B65345}"/>
    <dgm:cxn modelId="{B509BD49-3277-CD4F-8A29-6FA548D310FB}" srcId="{E05CBECC-71DF-3D42-A8E1-ACB7E87E8CF0}" destId="{038F9515-B897-F745-BC8A-826A7ED9556E}" srcOrd="0" destOrd="0" parTransId="{8337BBE1-0AE7-0A44-B3CD-5C42B1B1F4E5}" sibTransId="{4DE08062-57B2-3E4C-90AB-B78B33C64068}"/>
    <dgm:cxn modelId="{32474E50-31F4-2A48-94C5-F7B383CF802F}" type="presOf" srcId="{7A6D9471-2700-874F-8B40-F81AD1A90052}" destId="{5B9D08D3-1CBC-054A-810A-6545EC62F016}" srcOrd="0" destOrd="0" presId="urn:microsoft.com/office/officeart/2005/8/layout/vList2"/>
    <dgm:cxn modelId="{3B728458-361C-C14C-B479-89E147CF30E9}" srcId="{5F066380-7F81-B847-B7B9-BACA4D2671D6}" destId="{69BCC2F6-8904-E04A-8568-F8D69B6C3155}" srcOrd="3" destOrd="0" parTransId="{283C6F29-2462-CA48-96C9-CF4E9C3A07AC}" sibTransId="{25D42DED-A078-7943-B389-58B8340E0EF8}"/>
    <dgm:cxn modelId="{E2461C65-7543-4FA7-8DA1-E849CD43A3BD}" srcId="{E31EBC1B-A65A-4872-BD76-B8C84285D1BF}" destId="{52AC36F2-AFBD-4E0B-8159-85757AEB09CC}" srcOrd="0" destOrd="0" parTransId="{CD4F60C8-2FDF-4481-947E-8040E366D5DB}" sibTransId="{EA032D95-BB64-4AD8-922A-8ACB89EDBFBF}"/>
    <dgm:cxn modelId="{AD275C65-25FD-064E-A51F-0C333C235F8A}" srcId="{E31EBC1B-A65A-4872-BD76-B8C84285D1BF}" destId="{DE88F209-B1D1-2044-BD00-ABC46AFDA40B}" srcOrd="1" destOrd="0" parTransId="{A39E0362-06BE-1F46-8080-EAF36031EED1}" sibTransId="{EAE43717-9DD5-DE4C-899D-B9C88BB04159}"/>
    <dgm:cxn modelId="{6CCB006C-4FE3-7F46-B8A1-526EAC44887F}" type="presOf" srcId="{E18E48F0-0AD6-6249-98D4-32B23620CAED}" destId="{5B9D08D3-1CBC-054A-810A-6545EC62F016}" srcOrd="0" destOrd="1" presId="urn:microsoft.com/office/officeart/2005/8/layout/vList2"/>
    <dgm:cxn modelId="{1A84C56E-B1EF-48AF-93D0-51E230CB5866}" srcId="{AB302DF4-DDCE-42F4-BAE9-1CC7EA72590A}" destId="{8CF01641-4884-45DB-9ABB-48866C8BAFAF}" srcOrd="1" destOrd="0" parTransId="{C70B0EA4-0E62-4C43-A2C8-0116A7C732D6}" sibTransId="{B08AFFD1-1674-4EE3-9C15-489471BBF9DF}"/>
    <dgm:cxn modelId="{E1735B72-C5FA-2043-8D06-60C7EB227197}" srcId="{E31EBC1B-A65A-4872-BD76-B8C84285D1BF}" destId="{10F6EFF4-188B-E548-A28B-4D5F29A3E352}" srcOrd="4" destOrd="0" parTransId="{6429A8DC-761B-A24C-A4A2-460197A8AFE5}" sibTransId="{5BABFC43-C657-9F4E-9728-5B4B5C128EAE}"/>
    <dgm:cxn modelId="{69AAA672-64D8-4244-B76A-D4B733F27F6C}" srcId="{E05CBECC-71DF-3D42-A8E1-ACB7E87E8CF0}" destId="{8BD8C281-C1A7-DE42-8F45-97478508829E}" srcOrd="3" destOrd="0" parTransId="{16346D71-405C-9146-B17F-60E07E40029A}" sibTransId="{65AB61B9-F802-E146-9D0A-624E74BCA251}"/>
    <dgm:cxn modelId="{30879C76-9821-194D-B761-CD73F6932AAF}" type="presOf" srcId="{76AB0B73-9A8B-4241-AC46-7F6460A007DF}" destId="{53498A5F-E94F-6D4E-9F3C-12F9F3AD1DFE}" srcOrd="0" destOrd="2" presId="urn:microsoft.com/office/officeart/2005/8/layout/vList2"/>
    <dgm:cxn modelId="{00DA9E79-6978-5444-A42C-8CF3DF27629D}" srcId="{5F066380-7F81-B847-B7B9-BACA4D2671D6}" destId="{E18E48F0-0AD6-6249-98D4-32B23620CAED}" srcOrd="1" destOrd="0" parTransId="{37FB6368-385C-6448-A846-A70C87C7C6CF}" sibTransId="{B7C91A8E-9816-2549-9DEC-C8304EC8606C}"/>
    <dgm:cxn modelId="{7DC16D7A-6393-4041-B258-473505154B85}" type="presOf" srcId="{0D09BC8B-D95D-0547-97BB-612D9BE3F93C}" destId="{AFE1F495-8C93-3942-8977-911079B0313F}" srcOrd="0" destOrd="2" presId="urn:microsoft.com/office/officeart/2005/8/layout/vList2"/>
    <dgm:cxn modelId="{291BAD80-F6D1-1E43-A4A8-5B1C0C8B6E27}" srcId="{E05CBECC-71DF-3D42-A8E1-ACB7E87E8CF0}" destId="{F3737609-2DD8-4E40-AAF3-D985C7B50F5E}" srcOrd="2" destOrd="0" parTransId="{B248A5E8-030B-1544-925B-5781E3322163}" sibTransId="{123AB855-EBB9-6447-BAD4-3238548C9495}"/>
    <dgm:cxn modelId="{E1763B82-7A65-2240-AA23-3AE462909807}" type="presOf" srcId="{CECE4D2F-9FE9-AA43-AA67-6A4B1BC3E942}" destId="{5B9D08D3-1CBC-054A-810A-6545EC62F016}" srcOrd="0" destOrd="4" presId="urn:microsoft.com/office/officeart/2005/8/layout/vList2"/>
    <dgm:cxn modelId="{B017D183-2043-7944-9042-2CFDE09FBCF8}" srcId="{AB302DF4-DDCE-42F4-BAE9-1CC7EA72590A}" destId="{5F066380-7F81-B847-B7B9-BACA4D2671D6}" srcOrd="2" destOrd="0" parTransId="{22F7B694-D36E-4546-B4F6-5489D753B128}" sibTransId="{FB8369DC-BBDC-E647-A17D-EFEEC07E28FE}"/>
    <dgm:cxn modelId="{025C0186-B120-2841-9394-757EF5887FFB}" type="presOf" srcId="{AB302DF4-DDCE-42F4-BAE9-1CC7EA72590A}" destId="{1D0E67B4-435D-844D-94D0-67515C6283F1}" srcOrd="0" destOrd="0" presId="urn:microsoft.com/office/officeart/2005/8/layout/vList2"/>
    <dgm:cxn modelId="{DBE8F58B-DE80-BE4C-AB39-898CF95E2256}" type="presOf" srcId="{8F467C2B-74D9-FD4E-9D3A-46FDA54EA777}" destId="{AFE1F495-8C93-3942-8977-911079B0313F}" srcOrd="0" destOrd="3" presId="urn:microsoft.com/office/officeart/2005/8/layout/vList2"/>
    <dgm:cxn modelId="{43FA5192-FA03-6D4A-B213-2CD4185E16FF}" srcId="{E31EBC1B-A65A-4872-BD76-B8C84285D1BF}" destId="{0D09BC8B-D95D-0547-97BB-612D9BE3F93C}" srcOrd="2" destOrd="0" parTransId="{A0952B96-5592-9542-A30D-3DCD8BD45CB4}" sibTransId="{AA1D2025-5AC4-0542-8789-2347F325F927}"/>
    <dgm:cxn modelId="{BFBC6998-F231-7041-8297-852357A18524}" type="presOf" srcId="{5BA4F418-CA6C-734B-8C22-65B6FBCC9399}" destId="{5B9D08D3-1CBC-054A-810A-6545EC62F016}" srcOrd="0" destOrd="2" presId="urn:microsoft.com/office/officeart/2005/8/layout/vList2"/>
    <dgm:cxn modelId="{E9A1BDA2-A0C5-934A-9B8E-D4D484B618BB}" srcId="{5F066380-7F81-B847-B7B9-BACA4D2671D6}" destId="{5BA4F418-CA6C-734B-8C22-65B6FBCC9399}" srcOrd="2" destOrd="0" parTransId="{9771E379-00F2-7E4B-9FB1-98D6B3D05C6C}" sibTransId="{3677CA7D-0D41-6845-ACEB-5D4ACC01A53A}"/>
    <dgm:cxn modelId="{22A38AA4-130E-1C45-9FB9-46965D9C502B}" type="presOf" srcId="{F3737609-2DD8-4E40-AAF3-D985C7B50F5E}" destId="{53498A5F-E94F-6D4E-9F3C-12F9F3AD1DFE}" srcOrd="0" destOrd="3" presId="urn:microsoft.com/office/officeart/2005/8/layout/vList2"/>
    <dgm:cxn modelId="{4A4871B1-8D26-A54F-A3B2-D5364E08BF73}" type="presOf" srcId="{69BCC2F6-8904-E04A-8568-F8D69B6C3155}" destId="{5B9D08D3-1CBC-054A-810A-6545EC62F016}" srcOrd="0" destOrd="3" presId="urn:microsoft.com/office/officeart/2005/8/layout/vList2"/>
    <dgm:cxn modelId="{3F456FB4-04B0-2142-B50B-7CD3EEC198DB}" type="presOf" srcId="{5F066380-7F81-B847-B7B9-BACA4D2671D6}" destId="{AB45CD9C-2893-4040-9FE1-F9D6490FBA50}" srcOrd="0" destOrd="0" presId="urn:microsoft.com/office/officeart/2005/8/layout/vList2"/>
    <dgm:cxn modelId="{7403B2C5-1355-4C42-B041-B0A0A20FBF60}" type="presOf" srcId="{10F6EFF4-188B-E548-A28B-4D5F29A3E352}" destId="{AFE1F495-8C93-3942-8977-911079B0313F}" srcOrd="0" destOrd="4" presId="urn:microsoft.com/office/officeart/2005/8/layout/vList2"/>
    <dgm:cxn modelId="{0EEFECD2-1DCD-9149-9011-394C2506EF9B}" srcId="{E31EBC1B-A65A-4872-BD76-B8C84285D1BF}" destId="{8F467C2B-74D9-FD4E-9D3A-46FDA54EA777}" srcOrd="3" destOrd="0" parTransId="{821DF696-074E-5F41-9AA1-B17BAC324A88}" sibTransId="{384B4DD5-0FBB-C245-A7E1-7523FD27797B}"/>
    <dgm:cxn modelId="{E4BFAAD3-086B-3242-9B8C-918454A434B9}" type="presOf" srcId="{8BD8C281-C1A7-DE42-8F45-97478508829E}" destId="{53498A5F-E94F-6D4E-9F3C-12F9F3AD1DFE}" srcOrd="0" destOrd="4" presId="urn:microsoft.com/office/officeart/2005/8/layout/vList2"/>
    <dgm:cxn modelId="{C900D4E1-7D7D-FA4C-8DCC-2CB45CE03B11}" type="presOf" srcId="{DE88F209-B1D1-2044-BD00-ABC46AFDA40B}" destId="{AFE1F495-8C93-3942-8977-911079B0313F}" srcOrd="0" destOrd="1" presId="urn:microsoft.com/office/officeart/2005/8/layout/vList2"/>
    <dgm:cxn modelId="{6CF778E6-73AF-D443-8D46-62057B53DBD3}" type="presOf" srcId="{8CF01641-4884-45DB-9ABB-48866C8BAFAF}" destId="{78257CBE-08E7-434F-80A3-D3F64563F08B}" srcOrd="0" destOrd="0" presId="urn:microsoft.com/office/officeart/2005/8/layout/vList2"/>
    <dgm:cxn modelId="{D240C7EC-5944-48F9-B796-53C5B1F2F633}" srcId="{AB302DF4-DDCE-42F4-BAE9-1CC7EA72590A}" destId="{E31EBC1B-A65A-4872-BD76-B8C84285D1BF}" srcOrd="0" destOrd="0" parTransId="{11D404F5-BFD0-4ABF-BD98-97D54AE24096}" sibTransId="{F2489EDD-8E19-45CB-A308-0DC44CCFAA41}"/>
    <dgm:cxn modelId="{0207D97A-B16A-D542-A9F8-B45E612B8EA1}" type="presParOf" srcId="{1D0E67B4-435D-844D-94D0-67515C6283F1}" destId="{96AF0FDF-2613-B347-9802-B10F4F7B02E1}" srcOrd="0" destOrd="0" presId="urn:microsoft.com/office/officeart/2005/8/layout/vList2"/>
    <dgm:cxn modelId="{139C173E-CBDC-3248-BAF3-781D1F8AB821}" type="presParOf" srcId="{1D0E67B4-435D-844D-94D0-67515C6283F1}" destId="{AFE1F495-8C93-3942-8977-911079B0313F}" srcOrd="1" destOrd="0" presId="urn:microsoft.com/office/officeart/2005/8/layout/vList2"/>
    <dgm:cxn modelId="{E64B54C4-F16E-2C4E-B5C1-0D9784F5048E}" type="presParOf" srcId="{1D0E67B4-435D-844D-94D0-67515C6283F1}" destId="{78257CBE-08E7-434F-80A3-D3F64563F08B}" srcOrd="2" destOrd="0" presId="urn:microsoft.com/office/officeart/2005/8/layout/vList2"/>
    <dgm:cxn modelId="{634430F1-64EA-5547-9E3A-A2AD6599B451}" type="presParOf" srcId="{1D0E67B4-435D-844D-94D0-67515C6283F1}" destId="{53498A5F-E94F-6D4E-9F3C-12F9F3AD1DFE}" srcOrd="3" destOrd="0" presId="urn:microsoft.com/office/officeart/2005/8/layout/vList2"/>
    <dgm:cxn modelId="{1128D564-7D3B-DB46-A999-11C9C27FA34E}" type="presParOf" srcId="{1D0E67B4-435D-844D-94D0-67515C6283F1}" destId="{AB45CD9C-2893-4040-9FE1-F9D6490FBA50}" srcOrd="4" destOrd="0" presId="urn:microsoft.com/office/officeart/2005/8/layout/vList2"/>
    <dgm:cxn modelId="{ECC0A92C-BB79-AC48-8954-B30950BC795F}" type="presParOf" srcId="{1D0E67B4-435D-844D-94D0-67515C6283F1}" destId="{5B9D08D3-1CBC-054A-810A-6545EC62F01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29636C-392B-4025-96A5-B271C8C212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EDFDC7-FD86-4809-A790-90ABA12FDC4D}">
      <dgm:prSet/>
      <dgm:spPr/>
      <dgm:t>
        <a:bodyPr/>
        <a:lstStyle/>
        <a:p>
          <a:r>
            <a:rPr lang="fr-FR" dirty="0"/>
            <a:t>Clique sur les images</a:t>
          </a:r>
          <a:endParaRPr lang="en-US" dirty="0"/>
        </a:p>
      </dgm:t>
    </dgm:pt>
    <dgm:pt modelId="{F631840B-BA67-49B7-B8D3-12C319C2DE91}" type="parTrans" cxnId="{2E107EB2-3AB2-4FFB-B8A6-55CCCD3D5CBD}">
      <dgm:prSet/>
      <dgm:spPr/>
      <dgm:t>
        <a:bodyPr/>
        <a:lstStyle/>
        <a:p>
          <a:endParaRPr lang="en-US"/>
        </a:p>
      </dgm:t>
    </dgm:pt>
    <dgm:pt modelId="{DBBCC799-538C-4A4C-9551-A44D81305BCD}" type="sibTrans" cxnId="{2E107EB2-3AB2-4FFB-B8A6-55CCCD3D5CBD}">
      <dgm:prSet/>
      <dgm:spPr/>
      <dgm:t>
        <a:bodyPr/>
        <a:lstStyle/>
        <a:p>
          <a:endParaRPr lang="en-US"/>
        </a:p>
      </dgm:t>
    </dgm:pt>
    <dgm:pt modelId="{A689C970-250F-48AF-9545-A3712B85B5F9}">
      <dgm:prSet/>
      <dgm:spPr/>
      <dgm:t>
        <a:bodyPr/>
        <a:lstStyle/>
        <a:p>
          <a:r>
            <a:rPr lang="fr-FR" dirty="0"/>
            <a:t>Chronomètre</a:t>
          </a:r>
          <a:endParaRPr lang="en-US" dirty="0"/>
        </a:p>
      </dgm:t>
    </dgm:pt>
    <dgm:pt modelId="{58BC22B8-9697-479A-BDE8-CDA4ECB84E06}" type="parTrans" cxnId="{C70FAAF3-2E10-4E38-B349-902C7E472AA6}">
      <dgm:prSet/>
      <dgm:spPr/>
      <dgm:t>
        <a:bodyPr/>
        <a:lstStyle/>
        <a:p>
          <a:endParaRPr lang="en-US"/>
        </a:p>
      </dgm:t>
    </dgm:pt>
    <dgm:pt modelId="{CBC65857-0EE2-4440-81D3-BF8E7119887E}" type="sibTrans" cxnId="{C70FAAF3-2E10-4E38-B349-902C7E472AA6}">
      <dgm:prSet/>
      <dgm:spPr/>
      <dgm:t>
        <a:bodyPr/>
        <a:lstStyle/>
        <a:p>
          <a:endParaRPr lang="en-US"/>
        </a:p>
      </dgm:t>
    </dgm:pt>
    <dgm:pt modelId="{617707FF-5917-48FD-895B-7655663C3AE2}">
      <dgm:prSet/>
      <dgm:spPr/>
      <dgm:t>
        <a:bodyPr/>
        <a:lstStyle/>
        <a:p>
          <a:r>
            <a:rPr lang="fr-FR" dirty="0"/>
            <a:t>Stockage de session</a:t>
          </a:r>
          <a:endParaRPr lang="en-US" dirty="0"/>
        </a:p>
      </dgm:t>
    </dgm:pt>
    <dgm:pt modelId="{6D4CC75B-9A7A-413E-A536-E1C2F623E7B0}" type="parTrans" cxnId="{D622AB2F-2136-44DA-A0A5-601DF673CF82}">
      <dgm:prSet/>
      <dgm:spPr/>
      <dgm:t>
        <a:bodyPr/>
        <a:lstStyle/>
        <a:p>
          <a:endParaRPr lang="en-US"/>
        </a:p>
      </dgm:t>
    </dgm:pt>
    <dgm:pt modelId="{12347B5B-C324-4DBB-9951-32FAC7851B1A}" type="sibTrans" cxnId="{D622AB2F-2136-44DA-A0A5-601DF673CF82}">
      <dgm:prSet/>
      <dgm:spPr/>
      <dgm:t>
        <a:bodyPr/>
        <a:lstStyle/>
        <a:p>
          <a:endParaRPr lang="en-US"/>
        </a:p>
      </dgm:t>
    </dgm:pt>
    <dgm:pt modelId="{7AECC402-0EE1-B445-920D-F598FE61960D}" type="pres">
      <dgm:prSet presAssocID="{1229636C-392B-4025-96A5-B271C8C212B9}" presName="linear" presStyleCnt="0">
        <dgm:presLayoutVars>
          <dgm:animLvl val="lvl"/>
          <dgm:resizeHandles val="exact"/>
        </dgm:presLayoutVars>
      </dgm:prSet>
      <dgm:spPr/>
    </dgm:pt>
    <dgm:pt modelId="{F1ECB17B-BAFB-D649-B56A-3F9636EF4532}" type="pres">
      <dgm:prSet presAssocID="{A689C970-250F-48AF-9545-A3712B85B5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D610A2-B3C1-B646-BE00-085460AEC3AE}" type="pres">
      <dgm:prSet presAssocID="{CBC65857-0EE2-4440-81D3-BF8E7119887E}" presName="spacer" presStyleCnt="0"/>
      <dgm:spPr/>
    </dgm:pt>
    <dgm:pt modelId="{E0732428-38E5-E749-9FFE-7BE0DE25F097}" type="pres">
      <dgm:prSet presAssocID="{5CEDFDC7-FD86-4809-A790-90ABA12FDC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E57A53-5DD2-FE4B-A31F-44E4F6B74427}" type="pres">
      <dgm:prSet presAssocID="{DBBCC799-538C-4A4C-9551-A44D81305BCD}" presName="spacer" presStyleCnt="0"/>
      <dgm:spPr/>
    </dgm:pt>
    <dgm:pt modelId="{22A1635D-674D-2C40-A8FF-0248CD3CD160}" type="pres">
      <dgm:prSet presAssocID="{617707FF-5917-48FD-895B-7655663C3A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FA6609-EC66-C748-9DDC-24350B03E3C9}" type="presOf" srcId="{617707FF-5917-48FD-895B-7655663C3AE2}" destId="{22A1635D-674D-2C40-A8FF-0248CD3CD160}" srcOrd="0" destOrd="0" presId="urn:microsoft.com/office/officeart/2005/8/layout/vList2"/>
    <dgm:cxn modelId="{2763E91E-DACE-3640-A86A-DBF2E6E689D7}" type="presOf" srcId="{1229636C-392B-4025-96A5-B271C8C212B9}" destId="{7AECC402-0EE1-B445-920D-F598FE61960D}" srcOrd="0" destOrd="0" presId="urn:microsoft.com/office/officeart/2005/8/layout/vList2"/>
    <dgm:cxn modelId="{D622AB2F-2136-44DA-A0A5-601DF673CF82}" srcId="{1229636C-392B-4025-96A5-B271C8C212B9}" destId="{617707FF-5917-48FD-895B-7655663C3AE2}" srcOrd="2" destOrd="0" parTransId="{6D4CC75B-9A7A-413E-A536-E1C2F623E7B0}" sibTransId="{12347B5B-C324-4DBB-9951-32FAC7851B1A}"/>
    <dgm:cxn modelId="{1ACFC15B-E002-B843-9090-0B77D0DD3D53}" type="presOf" srcId="{A689C970-250F-48AF-9545-A3712B85B5F9}" destId="{F1ECB17B-BAFB-D649-B56A-3F9636EF4532}" srcOrd="0" destOrd="0" presId="urn:microsoft.com/office/officeart/2005/8/layout/vList2"/>
    <dgm:cxn modelId="{C1F54786-BCE9-C144-9D51-4A60E1FFDD4F}" type="presOf" srcId="{5CEDFDC7-FD86-4809-A790-90ABA12FDC4D}" destId="{E0732428-38E5-E749-9FFE-7BE0DE25F097}" srcOrd="0" destOrd="0" presId="urn:microsoft.com/office/officeart/2005/8/layout/vList2"/>
    <dgm:cxn modelId="{2E107EB2-3AB2-4FFB-B8A6-55CCCD3D5CBD}" srcId="{1229636C-392B-4025-96A5-B271C8C212B9}" destId="{5CEDFDC7-FD86-4809-A790-90ABA12FDC4D}" srcOrd="1" destOrd="0" parTransId="{F631840B-BA67-49B7-B8D3-12C319C2DE91}" sibTransId="{DBBCC799-538C-4A4C-9551-A44D81305BCD}"/>
    <dgm:cxn modelId="{C70FAAF3-2E10-4E38-B349-902C7E472AA6}" srcId="{1229636C-392B-4025-96A5-B271C8C212B9}" destId="{A689C970-250F-48AF-9545-A3712B85B5F9}" srcOrd="0" destOrd="0" parTransId="{58BC22B8-9697-479A-BDE8-CDA4ECB84E06}" sibTransId="{CBC65857-0EE2-4440-81D3-BF8E7119887E}"/>
    <dgm:cxn modelId="{42902ACC-DFA6-BE43-9422-3C258D60292F}" type="presParOf" srcId="{7AECC402-0EE1-B445-920D-F598FE61960D}" destId="{F1ECB17B-BAFB-D649-B56A-3F9636EF4532}" srcOrd="0" destOrd="0" presId="urn:microsoft.com/office/officeart/2005/8/layout/vList2"/>
    <dgm:cxn modelId="{FA1D52BB-416B-5D4F-8174-96807D3C06D5}" type="presParOf" srcId="{7AECC402-0EE1-B445-920D-F598FE61960D}" destId="{47D610A2-B3C1-B646-BE00-085460AEC3AE}" srcOrd="1" destOrd="0" presId="urn:microsoft.com/office/officeart/2005/8/layout/vList2"/>
    <dgm:cxn modelId="{8485912A-192C-4744-95FC-E25216B8D507}" type="presParOf" srcId="{7AECC402-0EE1-B445-920D-F598FE61960D}" destId="{E0732428-38E5-E749-9FFE-7BE0DE25F097}" srcOrd="2" destOrd="0" presId="urn:microsoft.com/office/officeart/2005/8/layout/vList2"/>
    <dgm:cxn modelId="{562740D8-1F4E-2D43-B1A0-0DC353370FA1}" type="presParOf" srcId="{7AECC402-0EE1-B445-920D-F598FE61960D}" destId="{31E57A53-5DD2-FE4B-A31F-44E4F6B74427}" srcOrd="3" destOrd="0" presId="urn:microsoft.com/office/officeart/2005/8/layout/vList2"/>
    <dgm:cxn modelId="{A5ADB493-000E-E54F-8E7C-E3A7FE5596C8}" type="presParOf" srcId="{7AECC402-0EE1-B445-920D-F598FE61960D}" destId="{22A1635D-674D-2C40-A8FF-0248CD3CD1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29636C-392B-4025-96A5-B271C8C212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EDFDC7-FD86-4809-A790-90ABA12FDC4D}">
      <dgm:prSet/>
      <dgm:spPr/>
      <dgm:t>
        <a:bodyPr/>
        <a:lstStyle/>
        <a:p>
          <a:r>
            <a:rPr lang="fr-FR" dirty="0"/>
            <a:t>Mouvement du joueur avec les flèches</a:t>
          </a:r>
          <a:endParaRPr lang="en-US" dirty="0"/>
        </a:p>
      </dgm:t>
    </dgm:pt>
    <dgm:pt modelId="{F631840B-BA67-49B7-B8D3-12C319C2DE91}" type="parTrans" cxnId="{2E107EB2-3AB2-4FFB-B8A6-55CCCD3D5CBD}">
      <dgm:prSet/>
      <dgm:spPr/>
      <dgm:t>
        <a:bodyPr/>
        <a:lstStyle/>
        <a:p>
          <a:endParaRPr lang="en-US"/>
        </a:p>
      </dgm:t>
    </dgm:pt>
    <dgm:pt modelId="{DBBCC799-538C-4A4C-9551-A44D81305BCD}" type="sibTrans" cxnId="{2E107EB2-3AB2-4FFB-B8A6-55CCCD3D5CBD}">
      <dgm:prSet/>
      <dgm:spPr/>
      <dgm:t>
        <a:bodyPr/>
        <a:lstStyle/>
        <a:p>
          <a:endParaRPr lang="en-US"/>
        </a:p>
      </dgm:t>
    </dgm:pt>
    <dgm:pt modelId="{A689C970-250F-48AF-9545-A3712B85B5F9}">
      <dgm:prSet/>
      <dgm:spPr/>
      <dgm:t>
        <a:bodyPr/>
        <a:lstStyle/>
        <a:p>
          <a:r>
            <a:rPr lang="fr-FR" dirty="0" err="1"/>
            <a:t>Redesign</a:t>
          </a:r>
          <a:r>
            <a:rPr lang="fr-FR" dirty="0"/>
            <a:t> du site</a:t>
          </a:r>
          <a:endParaRPr lang="en-US" dirty="0"/>
        </a:p>
      </dgm:t>
    </dgm:pt>
    <dgm:pt modelId="{58BC22B8-9697-479A-BDE8-CDA4ECB84E06}" type="parTrans" cxnId="{C70FAAF3-2E10-4E38-B349-902C7E472AA6}">
      <dgm:prSet/>
      <dgm:spPr/>
      <dgm:t>
        <a:bodyPr/>
        <a:lstStyle/>
        <a:p>
          <a:endParaRPr lang="en-US"/>
        </a:p>
      </dgm:t>
    </dgm:pt>
    <dgm:pt modelId="{CBC65857-0EE2-4440-81D3-BF8E7119887E}" type="sibTrans" cxnId="{C70FAAF3-2E10-4E38-B349-902C7E472AA6}">
      <dgm:prSet/>
      <dgm:spPr/>
      <dgm:t>
        <a:bodyPr/>
        <a:lstStyle/>
        <a:p>
          <a:endParaRPr lang="en-US"/>
        </a:p>
      </dgm:t>
    </dgm:pt>
    <dgm:pt modelId="{617707FF-5917-48FD-895B-7655663C3AE2}">
      <dgm:prSet/>
      <dgm:spPr/>
      <dgm:t>
        <a:bodyPr/>
        <a:lstStyle/>
        <a:p>
          <a:r>
            <a:rPr lang="fr-FR" dirty="0"/>
            <a:t>Ajout de High scores en ligne</a:t>
          </a:r>
          <a:endParaRPr lang="en-US" dirty="0"/>
        </a:p>
      </dgm:t>
    </dgm:pt>
    <dgm:pt modelId="{6D4CC75B-9A7A-413E-A536-E1C2F623E7B0}" type="parTrans" cxnId="{D622AB2F-2136-44DA-A0A5-601DF673CF82}">
      <dgm:prSet/>
      <dgm:spPr/>
      <dgm:t>
        <a:bodyPr/>
        <a:lstStyle/>
        <a:p>
          <a:endParaRPr lang="en-US"/>
        </a:p>
      </dgm:t>
    </dgm:pt>
    <dgm:pt modelId="{12347B5B-C324-4DBB-9951-32FAC7851B1A}" type="sibTrans" cxnId="{D622AB2F-2136-44DA-A0A5-601DF673CF82}">
      <dgm:prSet/>
      <dgm:spPr/>
      <dgm:t>
        <a:bodyPr/>
        <a:lstStyle/>
        <a:p>
          <a:endParaRPr lang="en-US"/>
        </a:p>
      </dgm:t>
    </dgm:pt>
    <dgm:pt modelId="{7AECC402-0EE1-B445-920D-F598FE61960D}" type="pres">
      <dgm:prSet presAssocID="{1229636C-392B-4025-96A5-B271C8C212B9}" presName="linear" presStyleCnt="0">
        <dgm:presLayoutVars>
          <dgm:animLvl val="lvl"/>
          <dgm:resizeHandles val="exact"/>
        </dgm:presLayoutVars>
      </dgm:prSet>
      <dgm:spPr/>
    </dgm:pt>
    <dgm:pt modelId="{F1ECB17B-BAFB-D649-B56A-3F9636EF4532}" type="pres">
      <dgm:prSet presAssocID="{A689C970-250F-48AF-9545-A3712B85B5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D610A2-B3C1-B646-BE00-085460AEC3AE}" type="pres">
      <dgm:prSet presAssocID="{CBC65857-0EE2-4440-81D3-BF8E7119887E}" presName="spacer" presStyleCnt="0"/>
      <dgm:spPr/>
    </dgm:pt>
    <dgm:pt modelId="{E0732428-38E5-E749-9FFE-7BE0DE25F097}" type="pres">
      <dgm:prSet presAssocID="{5CEDFDC7-FD86-4809-A790-90ABA12FDC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E57A53-5DD2-FE4B-A31F-44E4F6B74427}" type="pres">
      <dgm:prSet presAssocID="{DBBCC799-538C-4A4C-9551-A44D81305BCD}" presName="spacer" presStyleCnt="0"/>
      <dgm:spPr/>
    </dgm:pt>
    <dgm:pt modelId="{22A1635D-674D-2C40-A8FF-0248CD3CD160}" type="pres">
      <dgm:prSet presAssocID="{617707FF-5917-48FD-895B-7655663C3A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FA6609-EC66-C748-9DDC-24350B03E3C9}" type="presOf" srcId="{617707FF-5917-48FD-895B-7655663C3AE2}" destId="{22A1635D-674D-2C40-A8FF-0248CD3CD160}" srcOrd="0" destOrd="0" presId="urn:microsoft.com/office/officeart/2005/8/layout/vList2"/>
    <dgm:cxn modelId="{2763E91E-DACE-3640-A86A-DBF2E6E689D7}" type="presOf" srcId="{1229636C-392B-4025-96A5-B271C8C212B9}" destId="{7AECC402-0EE1-B445-920D-F598FE61960D}" srcOrd="0" destOrd="0" presId="urn:microsoft.com/office/officeart/2005/8/layout/vList2"/>
    <dgm:cxn modelId="{D622AB2F-2136-44DA-A0A5-601DF673CF82}" srcId="{1229636C-392B-4025-96A5-B271C8C212B9}" destId="{617707FF-5917-48FD-895B-7655663C3AE2}" srcOrd="2" destOrd="0" parTransId="{6D4CC75B-9A7A-413E-A536-E1C2F623E7B0}" sibTransId="{12347B5B-C324-4DBB-9951-32FAC7851B1A}"/>
    <dgm:cxn modelId="{1ACFC15B-E002-B843-9090-0B77D0DD3D53}" type="presOf" srcId="{A689C970-250F-48AF-9545-A3712B85B5F9}" destId="{F1ECB17B-BAFB-D649-B56A-3F9636EF4532}" srcOrd="0" destOrd="0" presId="urn:microsoft.com/office/officeart/2005/8/layout/vList2"/>
    <dgm:cxn modelId="{C1F54786-BCE9-C144-9D51-4A60E1FFDD4F}" type="presOf" srcId="{5CEDFDC7-FD86-4809-A790-90ABA12FDC4D}" destId="{E0732428-38E5-E749-9FFE-7BE0DE25F097}" srcOrd="0" destOrd="0" presId="urn:microsoft.com/office/officeart/2005/8/layout/vList2"/>
    <dgm:cxn modelId="{2E107EB2-3AB2-4FFB-B8A6-55CCCD3D5CBD}" srcId="{1229636C-392B-4025-96A5-B271C8C212B9}" destId="{5CEDFDC7-FD86-4809-A790-90ABA12FDC4D}" srcOrd="1" destOrd="0" parTransId="{F631840B-BA67-49B7-B8D3-12C319C2DE91}" sibTransId="{DBBCC799-538C-4A4C-9551-A44D81305BCD}"/>
    <dgm:cxn modelId="{C70FAAF3-2E10-4E38-B349-902C7E472AA6}" srcId="{1229636C-392B-4025-96A5-B271C8C212B9}" destId="{A689C970-250F-48AF-9545-A3712B85B5F9}" srcOrd="0" destOrd="0" parTransId="{58BC22B8-9697-479A-BDE8-CDA4ECB84E06}" sibTransId="{CBC65857-0EE2-4440-81D3-BF8E7119887E}"/>
    <dgm:cxn modelId="{42902ACC-DFA6-BE43-9422-3C258D60292F}" type="presParOf" srcId="{7AECC402-0EE1-B445-920D-F598FE61960D}" destId="{F1ECB17B-BAFB-D649-B56A-3F9636EF4532}" srcOrd="0" destOrd="0" presId="urn:microsoft.com/office/officeart/2005/8/layout/vList2"/>
    <dgm:cxn modelId="{FA1D52BB-416B-5D4F-8174-96807D3C06D5}" type="presParOf" srcId="{7AECC402-0EE1-B445-920D-F598FE61960D}" destId="{47D610A2-B3C1-B646-BE00-085460AEC3AE}" srcOrd="1" destOrd="0" presId="urn:microsoft.com/office/officeart/2005/8/layout/vList2"/>
    <dgm:cxn modelId="{8485912A-192C-4744-95FC-E25216B8D507}" type="presParOf" srcId="{7AECC402-0EE1-B445-920D-F598FE61960D}" destId="{E0732428-38E5-E749-9FFE-7BE0DE25F097}" srcOrd="2" destOrd="0" presId="urn:microsoft.com/office/officeart/2005/8/layout/vList2"/>
    <dgm:cxn modelId="{562740D8-1F4E-2D43-B1A0-0DC353370FA1}" type="presParOf" srcId="{7AECC402-0EE1-B445-920D-F598FE61960D}" destId="{31E57A53-5DD2-FE4B-A31F-44E4F6B74427}" srcOrd="3" destOrd="0" presId="urn:microsoft.com/office/officeart/2005/8/layout/vList2"/>
    <dgm:cxn modelId="{A5ADB493-000E-E54F-8E7C-E3A7FE5596C8}" type="presParOf" srcId="{7AECC402-0EE1-B445-920D-F598FE61960D}" destId="{22A1635D-674D-2C40-A8FF-0248CD3CD1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F0FDF-2613-B347-9802-B10F4F7B02E1}">
      <dsp:nvSpPr>
        <dsp:cNvPr id="0" name=""/>
        <dsp:cNvSpPr/>
      </dsp:nvSpPr>
      <dsp:spPr>
        <a:xfrm>
          <a:off x="0" y="39725"/>
          <a:ext cx="5242981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Pages navigables</a:t>
          </a:r>
        </a:p>
      </dsp:txBody>
      <dsp:txXfrm>
        <a:off x="25587" y="65312"/>
        <a:ext cx="5191807" cy="472986"/>
      </dsp:txXfrm>
    </dsp:sp>
    <dsp:sp modelId="{AFE1F495-8C93-3942-8977-911079B0313F}">
      <dsp:nvSpPr>
        <dsp:cNvPr id="0" name=""/>
        <dsp:cNvSpPr/>
      </dsp:nvSpPr>
      <dsp:spPr>
        <a:xfrm>
          <a:off x="0" y="563885"/>
          <a:ext cx="5242981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6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noProof="0" dirty="0"/>
            <a:t>Présentation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noProof="0" dirty="0"/>
            <a:t>Jeu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noProof="0" dirty="0"/>
            <a:t>Règles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noProof="0" dirty="0"/>
            <a:t>Scores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400" kern="1200" noProof="0" dirty="0"/>
        </a:p>
      </dsp:txBody>
      <dsp:txXfrm>
        <a:off x="0" y="563885"/>
        <a:ext cx="5242981" cy="1304100"/>
      </dsp:txXfrm>
    </dsp:sp>
    <dsp:sp modelId="{78257CBE-08E7-434F-80A3-D3F64563F08B}">
      <dsp:nvSpPr>
        <dsp:cNvPr id="0" name=""/>
        <dsp:cNvSpPr/>
      </dsp:nvSpPr>
      <dsp:spPr>
        <a:xfrm>
          <a:off x="0" y="1867986"/>
          <a:ext cx="5242981" cy="52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Joueurs</a:t>
          </a:r>
        </a:p>
      </dsp:txBody>
      <dsp:txXfrm>
        <a:off x="25587" y="1893573"/>
        <a:ext cx="5191807" cy="472986"/>
      </dsp:txXfrm>
    </dsp:sp>
    <dsp:sp modelId="{53498A5F-E94F-6D4E-9F3C-12F9F3AD1DFE}">
      <dsp:nvSpPr>
        <dsp:cNvPr id="0" name=""/>
        <dsp:cNvSpPr/>
      </dsp:nvSpPr>
      <dsp:spPr>
        <a:xfrm>
          <a:off x="0" y="2392146"/>
          <a:ext cx="5242981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65" tIns="17780" rIns="99568" bIns="1778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kern="1200" noProof="0" dirty="0"/>
            <a:t> Le Jeu se joue avec la souris et/ou le clavier.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kern="1200" noProof="0" dirty="0"/>
            <a:t> 2 joueurs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kern="1200" noProof="0" dirty="0"/>
            <a:t> Jaune et rouge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kern="1200" noProof="0" dirty="0"/>
            <a:t> Gravité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fr-FR" sz="1400" kern="1200" noProof="0" dirty="0"/>
        </a:p>
      </dsp:txBody>
      <dsp:txXfrm>
        <a:off x="0" y="2392146"/>
        <a:ext cx="5242981" cy="1130220"/>
      </dsp:txXfrm>
    </dsp:sp>
    <dsp:sp modelId="{AB45CD9C-2893-4040-9FE1-F9D6490FBA50}">
      <dsp:nvSpPr>
        <dsp:cNvPr id="0" name=""/>
        <dsp:cNvSpPr/>
      </dsp:nvSpPr>
      <dsp:spPr>
        <a:xfrm>
          <a:off x="0" y="3522366"/>
          <a:ext cx="5242981" cy="524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fr-FR" sz="1800" kern="1200" noProof="0" dirty="0"/>
            <a:t>Zones d’affichage</a:t>
          </a:r>
        </a:p>
      </dsp:txBody>
      <dsp:txXfrm>
        <a:off x="25587" y="3547953"/>
        <a:ext cx="5191807" cy="472986"/>
      </dsp:txXfrm>
    </dsp:sp>
    <dsp:sp modelId="{5B9D08D3-1CBC-054A-810A-6545EC62F016}">
      <dsp:nvSpPr>
        <dsp:cNvPr id="0" name=""/>
        <dsp:cNvSpPr/>
      </dsp:nvSpPr>
      <dsp:spPr>
        <a:xfrm>
          <a:off x="0" y="4046526"/>
          <a:ext cx="5242981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6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400" kern="1200" noProof="0" dirty="0"/>
            <a:t>Boutons nouvelle partie / reset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400" kern="1200" noProof="0" dirty="0"/>
            <a:t>Choix du nombre de Lignes et Colonnes.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400" kern="1200" noProof="0" dirty="0"/>
            <a:t>Scores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400" kern="1200" noProof="0" dirty="0"/>
            <a:t>Couleur du joueur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400" kern="1200" noProof="0" dirty="0"/>
            <a:t>Chronomètre</a:t>
          </a:r>
        </a:p>
      </dsp:txBody>
      <dsp:txXfrm>
        <a:off x="0" y="4046526"/>
        <a:ext cx="5242981" cy="130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CB17B-BAFB-D649-B56A-3F9636EF4532}">
      <dsp:nvSpPr>
        <dsp:cNvPr id="0" name=""/>
        <dsp:cNvSpPr/>
      </dsp:nvSpPr>
      <dsp:spPr>
        <a:xfrm>
          <a:off x="0" y="504796"/>
          <a:ext cx="5092194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Chronomètre</a:t>
          </a:r>
          <a:endParaRPr lang="en-US" sz="4300" kern="1200" dirty="0"/>
        </a:p>
      </dsp:txBody>
      <dsp:txXfrm>
        <a:off x="50347" y="555143"/>
        <a:ext cx="4991500" cy="930660"/>
      </dsp:txXfrm>
    </dsp:sp>
    <dsp:sp modelId="{E0732428-38E5-E749-9FFE-7BE0DE25F097}">
      <dsp:nvSpPr>
        <dsp:cNvPr id="0" name=""/>
        <dsp:cNvSpPr/>
      </dsp:nvSpPr>
      <dsp:spPr>
        <a:xfrm>
          <a:off x="0" y="1659991"/>
          <a:ext cx="5092194" cy="10313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Clique sur les images</a:t>
          </a:r>
          <a:endParaRPr lang="en-US" sz="4300" kern="1200" dirty="0"/>
        </a:p>
      </dsp:txBody>
      <dsp:txXfrm>
        <a:off x="50347" y="1710338"/>
        <a:ext cx="4991500" cy="930660"/>
      </dsp:txXfrm>
    </dsp:sp>
    <dsp:sp modelId="{22A1635D-674D-2C40-A8FF-0248CD3CD160}">
      <dsp:nvSpPr>
        <dsp:cNvPr id="0" name=""/>
        <dsp:cNvSpPr/>
      </dsp:nvSpPr>
      <dsp:spPr>
        <a:xfrm>
          <a:off x="0" y="2815186"/>
          <a:ext cx="5092194" cy="10313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Stockage de session</a:t>
          </a:r>
          <a:endParaRPr lang="en-US" sz="4300" kern="1200" dirty="0"/>
        </a:p>
      </dsp:txBody>
      <dsp:txXfrm>
        <a:off x="50347" y="2865533"/>
        <a:ext cx="4991500" cy="930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CB17B-BAFB-D649-B56A-3F9636EF4532}">
      <dsp:nvSpPr>
        <dsp:cNvPr id="0" name=""/>
        <dsp:cNvSpPr/>
      </dsp:nvSpPr>
      <dsp:spPr>
        <a:xfrm>
          <a:off x="0" y="51766"/>
          <a:ext cx="5092194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 err="1"/>
            <a:t>Redesign</a:t>
          </a:r>
          <a:r>
            <a:rPr lang="fr-FR" sz="3400" kern="1200" dirty="0"/>
            <a:t> du site</a:t>
          </a:r>
          <a:endParaRPr lang="en-US" sz="3400" kern="1200" dirty="0"/>
        </a:p>
      </dsp:txBody>
      <dsp:txXfrm>
        <a:off x="65934" y="117700"/>
        <a:ext cx="4960326" cy="1218787"/>
      </dsp:txXfrm>
    </dsp:sp>
    <dsp:sp modelId="{E0732428-38E5-E749-9FFE-7BE0DE25F097}">
      <dsp:nvSpPr>
        <dsp:cNvPr id="0" name=""/>
        <dsp:cNvSpPr/>
      </dsp:nvSpPr>
      <dsp:spPr>
        <a:xfrm>
          <a:off x="0" y="1500341"/>
          <a:ext cx="5092194" cy="1350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Mouvement du joueur avec les flèches</a:t>
          </a:r>
          <a:endParaRPr lang="en-US" sz="3400" kern="1200" dirty="0"/>
        </a:p>
      </dsp:txBody>
      <dsp:txXfrm>
        <a:off x="65934" y="1566275"/>
        <a:ext cx="4960326" cy="1218787"/>
      </dsp:txXfrm>
    </dsp:sp>
    <dsp:sp modelId="{22A1635D-674D-2C40-A8FF-0248CD3CD160}">
      <dsp:nvSpPr>
        <dsp:cNvPr id="0" name=""/>
        <dsp:cNvSpPr/>
      </dsp:nvSpPr>
      <dsp:spPr>
        <a:xfrm>
          <a:off x="0" y="2948916"/>
          <a:ext cx="5092194" cy="1350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Ajout de High scores en ligne</a:t>
          </a:r>
          <a:endParaRPr lang="en-US" sz="3400" kern="1200" dirty="0"/>
        </a:p>
      </dsp:txBody>
      <dsp:txXfrm>
        <a:off x="65934" y="3014850"/>
        <a:ext cx="4960326" cy="121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DFF6A-B61A-6846-86E9-2BDCA76A7AB5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105C8-9396-4949-BBB7-2ED5AB27A6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2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Mandaté</a:t>
            </a:r>
          </a:p>
          <a:p>
            <a:r>
              <a:rPr lang="fr-FR" dirty="0"/>
              <a:t>designers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105C8-9396-4949-BBB7-2ED5AB27A63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13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105C8-9396-4949-BBB7-2ED5AB27A6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47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9721-C754-C762-2E17-5B996E693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1807A-DCC9-60D6-E141-517B8A1F9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6607-770D-F1AE-98AC-60D8749A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E237-8F60-F343-B4A1-DEF2967590D2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A917-C4AD-B65E-4C04-849AC8E0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A343-0F2E-E8F4-5CE8-A5DD3891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56C8-7904-4206-80FE-F2EA4C0A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52282-8573-5976-8E28-05F6B03F9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0818-2470-A4E4-1A7D-40CD4F25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365-345F-124C-9120-493839879E19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9F87B-7700-79CE-468E-E856C2E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E50E-ACD1-FEB1-1317-DF886F3A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37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67C89-1CF9-A3E4-E545-200226088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D996E-3D15-20CB-CBCB-3695E19BD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7C15-2DAE-A6DF-6B07-A0EBF582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CB2D-C1E7-CA44-BF28-39DD0E7A1E24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C081-4F18-D41B-5833-74F1E7EA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0906-4AEB-C951-CB07-7180BCEA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47CB-5953-C34F-D390-4EC5EB0B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254E-342F-F772-E626-8F4EADF3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2A86-1852-9566-A518-F27B5B02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A44-3FBE-A042-96CD-4686E3921788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716D-370F-B908-B221-6A07B579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B329C-78B3-0B43-BED2-E659E0BF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9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657D-09EB-806B-7353-502146EC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9F0A5-4B07-5E71-3B54-38B2EBFA1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3248-5296-822E-3A1E-E8E19721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68FF-B3C9-374A-80A4-7639BF2D8BAA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8C03-9AFA-631F-CA9F-9E82B4B9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F409-977B-4337-AF2A-3AFB6E73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40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EA6E-B1D4-8D17-37DB-FAA66EBD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9829-7E56-9243-E3CF-4E740A2E6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BE4A1-5FCA-05A5-6C3F-4B141FDCE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0C5A-7C9F-8F43-6F3E-07968A57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C7C-C9FA-A04B-B845-01F63B895CF0}" type="datetime1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D1E8D-34CF-8CD8-FE3F-AD7F69A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7A0FC-040A-F04A-E6EF-633ED215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2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F4DA-C5F7-B682-6B68-EE9CFFEA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65BED-6A68-4529-7CBC-0DA0DC4C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65189-2C43-3D33-A4A7-9D337378C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E3952-93C6-2265-C1F8-9C4F02688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23040-695F-200F-1950-6D4B8E945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F8ACC-2E96-0109-A859-F6DAC975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BB4-4AE3-FC49-AD4D-FE299F8DD357}" type="datetime1">
              <a:rPr lang="fr-FR" smtClean="0"/>
              <a:t>15/12/2022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31574-49C5-F7F9-85DF-809C3032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07159-3EBD-DBF6-1EF9-01E7E0BD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92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7048-9FDE-8B51-D57F-1AC8157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FCC02-B364-B244-9CE6-036FDD69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4F89-279D-CA44-A722-13628ED52959}" type="datetime1">
              <a:rPr lang="fr-FR" smtClean="0"/>
              <a:t>15/12/2022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1663F-6964-D0A9-6A05-1D9E2D47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B642C-79C7-876D-90B2-3F64A82D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67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D000A-6B72-18EE-C1F6-4807D3EA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D179-49BB-BC47-81E6-E3F34C9F79A8}" type="datetime1">
              <a:rPr lang="fr-FR" smtClean="0"/>
              <a:t>15/12/2022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C3969-91BC-F5C3-DC64-A96F6928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E67C3-BF4B-31F1-293D-43F5CE31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4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806-D380-283A-C7E2-72E91599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5FA0-5B43-811B-8463-A21AF1C2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EC967-584F-3978-CB73-F68B08643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E83F-6B5F-69D7-E298-5B0EE08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F0-6A52-7240-95BD-3C8391113F06}" type="datetime1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D602-B3FA-A53B-9071-E118161A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FEDA8-2984-21E7-A0EC-DC2B01A5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0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5421-1001-F9DB-CA0F-9A1B5044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667BB-428D-5AD9-AD40-1836C6B80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D3430-B798-DCD1-7958-4CAD424D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217CD-76B2-92BF-E8B2-FBC9BB6B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BAC5-ED18-584E-ACDA-EED0C4C19336}" type="datetime1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406C-05A2-876F-2167-1134D3CF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B0203-47CE-A1CB-D6D1-7706764A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5FEE6-62CF-2023-6B3A-4CC9D352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F649-ED76-F34E-976A-B12AF031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2A31-F7FD-1485-D108-7AF58BA8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ADAB-3CFE-4142-946B-BD1F1C71C859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21EF-3C79-0347-C8C1-7D8C52449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5FE6-B4B1-AE38-14E5-37EC59ACB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0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uissance4.baptiste-crepin.f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AFE4F-E7D7-03C9-7263-334DFAD6A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fr-FR" sz="5400" dirty="0">
                <a:solidFill>
                  <a:srgbClr val="080808"/>
                </a:solidFill>
              </a:rPr>
              <a:t>Projet web: Puissance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128B9-9E9E-3125-0EEF-8E918D00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907" y="5154770"/>
            <a:ext cx="2442690" cy="28894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fr-FR" sz="2000" dirty="0">
                <a:solidFill>
                  <a:srgbClr val="080808"/>
                </a:solidFill>
              </a:rPr>
              <a:t>Présenté par Baptiste Crepin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C2D141-F73C-4BF3-B3DF-D3BA74B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7826" y="1350438"/>
            <a:ext cx="4160520" cy="4157124"/>
          </a:xfrm>
          <a:custGeom>
            <a:avLst/>
            <a:gdLst>
              <a:gd name="connsiteX0" fmla="*/ 2080261 w 4160520"/>
              <a:gd name="connsiteY0" fmla="*/ 0 h 4157124"/>
              <a:gd name="connsiteX1" fmla="*/ 4160520 w 4160520"/>
              <a:gd name="connsiteY1" fmla="*/ 2078563 h 4157124"/>
              <a:gd name="connsiteX2" fmla="*/ 2080261 w 4160520"/>
              <a:gd name="connsiteY2" fmla="*/ 4157124 h 4157124"/>
              <a:gd name="connsiteX3" fmla="*/ 0 w 4160520"/>
              <a:gd name="connsiteY3" fmla="*/ 2078563 h 415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520" h="4157124">
                <a:moveTo>
                  <a:pt x="2080261" y="0"/>
                </a:moveTo>
                <a:lnTo>
                  <a:pt x="4160520" y="2078563"/>
                </a:lnTo>
                <a:lnTo>
                  <a:pt x="2080261" y="4157124"/>
                </a:lnTo>
                <a:lnTo>
                  <a:pt x="0" y="20785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456AC5-2DFE-4E00-B0CE-30AAA2A3D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7566" y="1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2E2E18EB-AA0D-1AED-86A0-AFA7E79FD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86" y="481797"/>
            <a:ext cx="1656045" cy="1667086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671820-9967-4806-B0A7-4944C2A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47566" y="3562194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A9E93FE-F912-C5EB-C023-C7FA3D77A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107" y="2726560"/>
            <a:ext cx="1411345" cy="1411345"/>
          </a:xfrm>
          <a:prstGeom prst="rect">
            <a:avLst/>
          </a:prstGeom>
        </p:spPr>
      </p:pic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5336178B-1DBF-CA2E-1217-98E3FB788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386" y="4740295"/>
            <a:ext cx="1656045" cy="16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A563-0E49-741D-D9A6-4DC599D8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115878"/>
            <a:ext cx="7792196" cy="4602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Avez vous des questions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Shape, circle&#10;&#10;Description automatically generated">
            <a:extLst>
              <a:ext uri="{FF2B5EF4-FFF2-40B4-BE49-F238E27FC236}">
                <a16:creationId xmlns:a16="http://schemas.microsoft.com/office/drawing/2014/main" id="{85300FFA-C777-6A5C-1E13-531EF260D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779" y="640080"/>
            <a:ext cx="5513650" cy="5550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BDBD-A291-269C-F1B3-7C068C66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B78ED-4279-B088-3966-27CB90DA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211E6-9406-DEC6-5205-01CD6C559F3F}"/>
              </a:ext>
            </a:extLst>
          </p:cNvPr>
          <p:cNvSpPr txBox="1"/>
          <p:nvPr/>
        </p:nvSpPr>
        <p:spPr>
          <a:xfrm>
            <a:off x="7459140" y="1543868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365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63CA1-9966-D04D-43CB-1AE29B2E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3178488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 suis-je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27941-1FB9-C495-106C-9EF8573A9FCD}"/>
              </a:ext>
            </a:extLst>
          </p:cNvPr>
          <p:cNvSpPr txBox="1"/>
          <p:nvPr/>
        </p:nvSpPr>
        <p:spPr>
          <a:xfrm>
            <a:off x="1614485" y="2999679"/>
            <a:ext cx="3513024" cy="133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Baptiste Crepin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Développeur </a:t>
            </a:r>
            <a:r>
              <a:rPr lang="fr-FR" sz="2400" dirty="0" err="1"/>
              <a:t>Front-End</a:t>
            </a:r>
            <a:endParaRPr lang="fr-FR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En charge de ce projet</a:t>
            </a:r>
          </a:p>
        </p:txBody>
      </p:sp>
      <p:pic>
        <p:nvPicPr>
          <p:cNvPr id="7" name="Content Placeholder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85B5D42-B3C9-A422-EFF7-B450711C6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89" t="21361" b="4475"/>
          <a:stretch/>
        </p:blipFill>
        <p:spPr>
          <a:xfrm>
            <a:off x="7747213" y="1332340"/>
            <a:ext cx="3439567" cy="41933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E359B-951A-5DF9-8BB4-BC4723C0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72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96D16-8241-1248-DB72-3D0F30DA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en-US" sz="1000"/>
              <a:pPr>
                <a:spcAft>
                  <a:spcPts val="600"/>
                </a:spcAft>
              </a:pPr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945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15165C-5161-29CE-BCFF-4385D5B5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2238619"/>
            <a:ext cx="2346713" cy="706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Sommaire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8BA9857F-6E4C-0BF5-ABAD-EEBFE4FC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129" y="888274"/>
            <a:ext cx="1580207" cy="1590742"/>
          </a:xfrm>
          <a:prstGeom prst="rect">
            <a:avLst/>
          </a:pr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B3492-5D5B-1F63-A9F9-BF17237946CA}"/>
              </a:ext>
            </a:extLst>
          </p:cNvPr>
          <p:cNvSpPr txBox="1"/>
          <p:nvPr/>
        </p:nvSpPr>
        <p:spPr>
          <a:xfrm>
            <a:off x="965199" y="3084625"/>
            <a:ext cx="4193655" cy="2927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effectLst/>
              </a:rPr>
              <a:t>Cahier des charges.</a:t>
            </a:r>
            <a:r>
              <a:rPr lang="fr-FR" sz="2400" b="0" i="0" dirty="0">
                <a:effectLst/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effectLst/>
              </a:rPr>
              <a:t>Outils</a:t>
            </a:r>
            <a:endParaRPr lang="fr-FR" sz="2400" b="0" i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effectLst/>
              </a:rPr>
              <a:t>Démonstration</a:t>
            </a:r>
            <a:r>
              <a:rPr lang="fr-FR" sz="2400" b="0" i="0" dirty="0">
                <a:effectLst/>
              </a:rPr>
              <a:t>​ du site web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Difficultés rencontrées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dirty="0">
                <a:effectLst/>
              </a:rPr>
              <a:t>Améliorations futures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92418618-21C8-D08D-D57A-F72A12B8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59" y="4805338"/>
            <a:ext cx="1198664" cy="1206656"/>
          </a:xfrm>
          <a:prstGeom prst="rect">
            <a:avLst/>
          </a:prstGeom>
        </p:spPr>
      </p:pic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BF737FF-EBA4-F754-3F11-99A9E097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24551" y="3101009"/>
            <a:ext cx="2610579" cy="2610579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99A058-97B2-740F-9BBA-BB0ACA28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914F25D-F56F-D8D3-831D-5DD0F60B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0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A4754-A0DC-C5B1-209D-85D6E277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238923"/>
            <a:ext cx="3658864" cy="753939"/>
          </a:xfrm>
        </p:spPr>
        <p:txBody>
          <a:bodyPr>
            <a:normAutofit/>
          </a:bodyPr>
          <a:lstStyle/>
          <a:p>
            <a:r>
              <a:rPr lang="fr-FR" sz="3600" dirty="0"/>
              <a:t>Cahier des charges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05CC8-E3C0-6520-2C1F-3707575E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444" y="642612"/>
            <a:ext cx="2687729" cy="27056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BB1E6B-3E8D-CC2E-8965-9CEF98EA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85" y="3518613"/>
            <a:ext cx="2705648" cy="2705648"/>
          </a:xfrm>
          <a:prstGeom prst="rect">
            <a:avLst/>
          </a:prstGeom>
        </p:spPr>
      </p:pic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022D529-1EB0-B88C-7CE6-2956B5AC8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843" y="3230564"/>
            <a:ext cx="2590053" cy="260732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9AE26D-07A3-CDE4-0D64-1241B5DF2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777958"/>
              </p:ext>
            </p:extLst>
          </p:nvPr>
        </p:nvGraphicFramePr>
        <p:xfrm>
          <a:off x="1176770" y="1085850"/>
          <a:ext cx="5242981" cy="53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506C5CE-E8CF-8FF3-890E-92DADAB9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EA60C5-10A2-3BD1-E9E4-CB46C583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0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1226-F279-52A1-70C1-52D30522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420" y="5156928"/>
            <a:ext cx="3455160" cy="110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Outils utilisés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ight Triangle 1071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6" name="Right Triangle 1075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ight Triangle 1079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Right Triangle 1083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Right Triangle 1087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ight Triangle 1093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FF4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1B3CF-1F87-F680-D3DB-196D949B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6DC54-A2F7-241C-A3D3-92390B94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2" descr="JavaScript Logo et symbole, sens, histoire, PNG, marque">
            <a:extLst>
              <a:ext uri="{FF2B5EF4-FFF2-40B4-BE49-F238E27FC236}">
                <a16:creationId xmlns:a16="http://schemas.microsoft.com/office/drawing/2014/main" id="{B43D69B6-7C92-186E-90F8-40EC0E05E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8" r="29084"/>
          <a:stretch/>
        </p:blipFill>
        <p:spPr bwMode="auto">
          <a:xfrm>
            <a:off x="9317243" y="2368939"/>
            <a:ext cx="1640124" cy="2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ogo github - Icônes des médias sociaux gratuites">
            <a:extLst>
              <a:ext uri="{FF2B5EF4-FFF2-40B4-BE49-F238E27FC236}">
                <a16:creationId xmlns:a16="http://schemas.microsoft.com/office/drawing/2014/main" id="{BDCB8334-B676-BE03-09F5-D8F95A5C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9394" y="1617200"/>
            <a:ext cx="1106141" cy="11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5" descr="Une image contenant texte, trousse de secours, signe&#10;&#10;Description générée automatiquement">
            <a:extLst>
              <a:ext uri="{FF2B5EF4-FFF2-40B4-BE49-F238E27FC236}">
                <a16:creationId xmlns:a16="http://schemas.microsoft.com/office/drawing/2014/main" id="{8487F6F8-380A-6B17-DE8E-653CBE889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4" y="3026661"/>
            <a:ext cx="1554017" cy="1554017"/>
          </a:xfrm>
          <a:prstGeom prst="rect">
            <a:avLst/>
          </a:prstGeom>
        </p:spPr>
      </p:pic>
      <p:pic>
        <p:nvPicPr>
          <p:cNvPr id="12" name="Picture 8" descr="Trello – Applications sur Google Play">
            <a:extLst>
              <a:ext uri="{FF2B5EF4-FFF2-40B4-BE49-F238E27FC236}">
                <a16:creationId xmlns:a16="http://schemas.microsoft.com/office/drawing/2014/main" id="{4DE94C21-36A4-B1E0-971A-4AC44BF6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406" y="705833"/>
            <a:ext cx="696655" cy="6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7">
            <a:extLst>
              <a:ext uri="{FF2B5EF4-FFF2-40B4-BE49-F238E27FC236}">
                <a16:creationId xmlns:a16="http://schemas.microsoft.com/office/drawing/2014/main" id="{CAEC9C8F-1FFB-DDDA-2CDF-AAD7FA5F30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91" y="3054262"/>
            <a:ext cx="1072215" cy="1510163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D031A803-A939-F92C-4104-0727BDBF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200" y="1138708"/>
            <a:ext cx="1233496" cy="12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0DDA24-9F9D-397A-5002-6CFC722C79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7720" y="2874426"/>
            <a:ext cx="1071700" cy="1887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C72448-9192-4E71-FEAF-503A428430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607" y="339575"/>
            <a:ext cx="2054194" cy="2383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D111E-E66D-0CEE-EF77-E140027B9E7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" r="5604" b="1469"/>
          <a:stretch/>
        </p:blipFill>
        <p:spPr>
          <a:xfrm>
            <a:off x="1422989" y="938529"/>
            <a:ext cx="1007016" cy="19020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E15410-18BE-75C2-EA9F-AA89AE8E08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0004" y="950734"/>
            <a:ext cx="467741" cy="5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80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F86E1-C7AC-CB4B-AFA2-3B8A4857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du site 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6C96D-C269-E4B3-B18E-6BF3B8A8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 puissance 4</a:t>
            </a:r>
          </a:p>
        </p:txBody>
      </p:sp>
      <p:pic>
        <p:nvPicPr>
          <p:cNvPr id="7" name="Content Placeholder 6" descr="A picture containing background patter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627CBDB-8A6E-FF7E-066A-950E6DBF7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0072" y="467208"/>
            <a:ext cx="5390460" cy="59235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24460-2719-7C80-B2A9-08EC791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2AF2D-58A2-39DF-BFC3-12D1BE9D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547101" cy="1325563"/>
          </a:xfrm>
        </p:spPr>
        <p:txBody>
          <a:bodyPr>
            <a:normAutofit/>
          </a:bodyPr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21016B7E-9942-8C58-8E52-5364FFE10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3" r="-3" b="140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384AEDF4-6FE6-A3DB-0413-5895776B7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5" b="7693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A30EF-CC9B-6F52-2083-64C54EA1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9CCC-E315-CB0C-37D5-FBFDE482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D380FB-AFA2-8846-0457-FD8CE58FB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807327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742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2AF2D-58A2-39DF-BFC3-12D1BE9D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 dirty="0"/>
              <a:t>Améliorations futures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384AEDF4-6FE6-A3DB-0413-5895776B7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5" b="7693"/>
          <a:stretch/>
        </p:blipFill>
        <p:spPr>
          <a:xfrm>
            <a:off x="7864483" y="2898183"/>
            <a:ext cx="4372429" cy="3737057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A30EF-CC9B-6F52-2083-64C54EA1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9CCC-E315-CB0C-37D5-FBFDE482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srgbClr val="FFFFFF"/>
              </a:solidFill>
            </a:endParaRPr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35FEE1B-3C44-54B9-FBCC-403EBFDA2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73" r="-3" b="1401"/>
          <a:stretch/>
        </p:blipFill>
        <p:spPr>
          <a:xfrm>
            <a:off x="6261607" y="-192742"/>
            <a:ext cx="3517209" cy="3385668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D380FB-AFA2-8846-0457-FD8CE58FB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351738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011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C526F-CF65-3F69-FE06-97FA1693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9" name="Graphic 8" descr="Tick">
            <a:extLst>
              <a:ext uri="{FF2B5EF4-FFF2-40B4-BE49-F238E27FC236}">
                <a16:creationId xmlns:a16="http://schemas.microsoft.com/office/drawing/2014/main" id="{6EB0E945-FAD7-32A6-556D-7D76CC11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1957" y="2354239"/>
            <a:ext cx="3948085" cy="39480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2DBA-E580-6317-1BFE-AE17567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CDC32-8030-3FC4-8854-4EF999D4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en-US" sz="1000"/>
              <a:pPr>
                <a:spcAft>
                  <a:spcPts val="600"/>
                </a:spcAft>
              </a:pPr>
              <a:t>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1709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167</Words>
  <Application>Microsoft Macintosh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Projet web: Puissance 4</vt:lpstr>
      <vt:lpstr>Qui suis-je ?</vt:lpstr>
      <vt:lpstr>Sommaire</vt:lpstr>
      <vt:lpstr>Cahier des charges</vt:lpstr>
      <vt:lpstr>Outils utilisés</vt:lpstr>
      <vt:lpstr>Présentation du site Web</vt:lpstr>
      <vt:lpstr>Difficultés rencontrées</vt:lpstr>
      <vt:lpstr>Améliorations futures</vt:lpstr>
      <vt:lpstr>Conclusion</vt:lpstr>
      <vt:lpstr>Avez vous des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web: Puissance 4</dc:title>
  <dc:creator>baptiste crepin</dc:creator>
  <cp:lastModifiedBy>baptiste crepin</cp:lastModifiedBy>
  <cp:revision>9</cp:revision>
  <dcterms:created xsi:type="dcterms:W3CDTF">2022-12-14T10:26:21Z</dcterms:created>
  <dcterms:modified xsi:type="dcterms:W3CDTF">2022-12-16T10:08:12Z</dcterms:modified>
</cp:coreProperties>
</file>