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024da38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a024da38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a024da3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a024da3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024da387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a024da387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024da387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a024da387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024da387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1a024da387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0" y="4615200"/>
            <a:ext cx="4976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Author: Jean Baptiste Habyarimana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279000" y="2856400"/>
            <a:ext cx="5115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NCIF’s AI powered </a:t>
            </a:r>
            <a:r>
              <a:rPr lang="en" sz="2100">
                <a:solidFill>
                  <a:schemeClr val="dk1"/>
                </a:solidFill>
              </a:rPr>
              <a:t>Platform Architecture 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900" y="76200"/>
            <a:ext cx="589354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159128" y="76196"/>
            <a:ext cx="2506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NCIF Platform Architecture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94774" y="1321768"/>
            <a:ext cx="8238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Set Up AWS EMR Cluster with Spark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Launch AWS EMR Cluster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Cluster Configuration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Read Data from AWS S3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Data Transformation with Spark (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and validation of master keys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 Save Transformed Data to SQLite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5: Verify Data Integration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(confirm the successful load of data into the SQLite database using Python's swlite library)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128738" y="353729"/>
            <a:ext cx="8886524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datasets from AWS S3 into an SQLite database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0" y="639200"/>
            <a:ext cx="4572000" cy="4509900"/>
          </a:xfrm>
          <a:prstGeom prst="rect">
            <a:avLst/>
          </a:prstGeom>
          <a:solidFill>
            <a:srgbClr val="FAE2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0" y="1050650"/>
            <a:ext cx="4498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Compute the density of bank and credit union branches by census tract.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Identify census tracts with PM2.5 &gt; 10 and more than 5 branches of banks and credit unions.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Analyze the correlation between PM2.5 levels and branch density.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08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density by census tract was calculated - Identified key areas with higher branch density.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PM2.5 and Branch Count: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Census tracts with PM2.5 &gt; 10 and &gt;5 branches were extracted.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indicates [insert correlation result, e.g., moderate positive/negative correlation].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861" y="0"/>
            <a:ext cx="4335236" cy="228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281510"/>
            <a:ext cx="4400550" cy="286479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-44075" y="65750"/>
            <a:ext cx="4673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Case Query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1097280" y="1165355"/>
            <a:ext cx="5841933" cy="28127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1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(Data Aggregation): Combines data from different sources (SOD, NCUA, EPA) and computes branch density and air quality categorization.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2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(Dynamic Querying): Supports dynamic queries based on user input for filtering data based on conditions such as PM2.5 and branch count.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3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(Machine Learning): Predicts PM2.5 levels based on historical pollution data and branch density using a machine learning model.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4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(NLP Interface): Uses natural language processing (NLP) to interpret user queries and convert them into SQL queries for fetching data.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the APIs,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natural language processing, and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SQLite/MySQL/PostgreSQL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database interactions, these APIs can be deployed and serve requests dynamically based on user input.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2743200" y="324854"/>
            <a:ext cx="2685449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Creation</a:t>
            </a:r>
            <a:endParaRPr sz="1100"/>
          </a:p>
        </p:txBody>
      </p:sp>
      <p:sp>
        <p:nvSpPr>
          <p:cNvPr id="159" name="Google Shape;159;p29"/>
          <p:cNvSpPr txBox="1"/>
          <p:nvPr/>
        </p:nvSpPr>
        <p:spPr>
          <a:xfrm>
            <a:off x="520425" y="4350850"/>
            <a:ext cx="77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https://app.diagrams.net/?splash=0&amp;libs=aws4#G1dOWmg9SHhvnUhWPxUhL-zPjGbRop7qg1#%7B%22pageId%22%3A%22ujXdSxkZEV0neX2NwjxN%22%7D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