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3849E-BA01-4D2D-90E4-F2CF1CEBDEC5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0EAED8-0C2C-4095-BECE-B987FDDD1799}">
      <dgm:prSet/>
      <dgm:spPr/>
      <dgm:t>
        <a:bodyPr/>
        <a:lstStyle/>
        <a:p>
          <a:r>
            <a:rPr lang="fr-CH" dirty="0"/>
            <a:t>Processus de développement</a:t>
          </a:r>
          <a:endParaRPr lang="en-US" dirty="0"/>
        </a:p>
      </dgm:t>
    </dgm:pt>
    <dgm:pt modelId="{63DD44D2-AE29-4DFE-BC15-359AD45E2950}" type="parTrans" cxnId="{2D174484-8B13-4DE8-BD31-D41DBBB60544}">
      <dgm:prSet/>
      <dgm:spPr/>
      <dgm:t>
        <a:bodyPr/>
        <a:lstStyle/>
        <a:p>
          <a:endParaRPr lang="en-US"/>
        </a:p>
      </dgm:t>
    </dgm:pt>
    <dgm:pt modelId="{6029B064-5318-46F7-BE55-664F2643C93E}" type="sibTrans" cxnId="{2D174484-8B13-4DE8-BD31-D41DBBB60544}">
      <dgm:prSet/>
      <dgm:spPr/>
      <dgm:t>
        <a:bodyPr/>
        <a:lstStyle/>
        <a:p>
          <a:endParaRPr lang="en-US"/>
        </a:p>
      </dgm:t>
    </dgm:pt>
    <dgm:pt modelId="{E65266E2-A02E-4D06-B5D9-3B130F25D797}">
      <dgm:prSet/>
      <dgm:spPr/>
      <dgm:t>
        <a:bodyPr/>
        <a:lstStyle/>
        <a:p>
          <a:r>
            <a:rPr lang="fr-CH" dirty="0"/>
            <a:t>Organiser son travail</a:t>
          </a:r>
          <a:endParaRPr lang="en-US" dirty="0"/>
        </a:p>
      </dgm:t>
    </dgm:pt>
    <dgm:pt modelId="{4E024807-5487-4D7D-9B62-4CE4A888D819}" type="parTrans" cxnId="{1DCF9689-3D52-4921-960F-8D59A77881F1}">
      <dgm:prSet/>
      <dgm:spPr/>
      <dgm:t>
        <a:bodyPr/>
        <a:lstStyle/>
        <a:p>
          <a:endParaRPr lang="en-US"/>
        </a:p>
      </dgm:t>
    </dgm:pt>
    <dgm:pt modelId="{D9885192-E9BD-4005-8A12-24EDB99EFF3B}" type="sibTrans" cxnId="{1DCF9689-3D52-4921-960F-8D59A77881F1}">
      <dgm:prSet/>
      <dgm:spPr/>
      <dgm:t>
        <a:bodyPr/>
        <a:lstStyle/>
        <a:p>
          <a:endParaRPr lang="en-US"/>
        </a:p>
      </dgm:t>
    </dgm:pt>
    <dgm:pt modelId="{7E4F2436-B49E-4C38-BF32-6C7438E585D0}">
      <dgm:prSet/>
      <dgm:spPr/>
      <dgm:t>
        <a:bodyPr/>
        <a:lstStyle/>
        <a:p>
          <a:r>
            <a:rPr lang="fr-CH" dirty="0"/>
            <a:t>Construire la base de données</a:t>
          </a:r>
          <a:endParaRPr lang="en-US" b="0" dirty="0"/>
        </a:p>
      </dgm:t>
    </dgm:pt>
    <dgm:pt modelId="{D7CC372A-DA79-41D5-B767-0F158B8B8A15}" type="parTrans" cxnId="{607D48EC-F458-48CD-BC8A-C9D3CB907DDE}">
      <dgm:prSet/>
      <dgm:spPr/>
      <dgm:t>
        <a:bodyPr/>
        <a:lstStyle/>
        <a:p>
          <a:endParaRPr lang="en-US"/>
        </a:p>
      </dgm:t>
    </dgm:pt>
    <dgm:pt modelId="{D4FEDDF5-AA1B-4F07-B9B5-9D876AFDF766}" type="sibTrans" cxnId="{607D48EC-F458-48CD-BC8A-C9D3CB907DDE}">
      <dgm:prSet/>
      <dgm:spPr/>
      <dgm:t>
        <a:bodyPr/>
        <a:lstStyle/>
        <a:p>
          <a:endParaRPr lang="en-US"/>
        </a:p>
      </dgm:t>
    </dgm:pt>
    <dgm:pt modelId="{3A7BAF8D-90D6-4D01-9460-BFF5E336B67A}">
      <dgm:prSet/>
      <dgm:spPr/>
      <dgm:t>
        <a:bodyPr/>
        <a:lstStyle/>
        <a:p>
          <a:r>
            <a:rPr lang="fr-CH" dirty="0"/>
            <a:t>Construire le programme</a:t>
          </a:r>
          <a:endParaRPr lang="en-US" dirty="0"/>
        </a:p>
      </dgm:t>
    </dgm:pt>
    <dgm:pt modelId="{9347187A-44F6-4CA1-8C99-8A62E99A3FB0}" type="parTrans" cxnId="{522E5C5D-89D6-4777-94A5-5087C6F1E221}">
      <dgm:prSet/>
      <dgm:spPr/>
      <dgm:t>
        <a:bodyPr/>
        <a:lstStyle/>
        <a:p>
          <a:endParaRPr lang="en-US"/>
        </a:p>
      </dgm:t>
    </dgm:pt>
    <dgm:pt modelId="{71CF2CDA-8A9A-4E77-9DAB-9D4813FB5DA9}" type="sibTrans" cxnId="{522E5C5D-89D6-4777-94A5-5087C6F1E221}">
      <dgm:prSet/>
      <dgm:spPr/>
      <dgm:t>
        <a:bodyPr/>
        <a:lstStyle/>
        <a:p>
          <a:endParaRPr lang="en-US"/>
        </a:p>
      </dgm:t>
    </dgm:pt>
    <dgm:pt modelId="{DF1FB6EA-2CA8-42BB-8EC6-57832AFA4870}">
      <dgm:prSet/>
      <dgm:spPr/>
      <dgm:t>
        <a:bodyPr/>
        <a:lstStyle/>
        <a:p>
          <a:r>
            <a:rPr lang="fr-CH" dirty="0"/>
            <a:t>Interagir avec la base de données</a:t>
          </a:r>
          <a:endParaRPr lang="en-US" dirty="0"/>
        </a:p>
      </dgm:t>
    </dgm:pt>
    <dgm:pt modelId="{D28B7FD4-8229-4AB9-9A6E-3BC53D65CF98}" type="parTrans" cxnId="{2F42780C-B2F3-44DB-8B40-F220FDB2DE17}">
      <dgm:prSet/>
      <dgm:spPr/>
      <dgm:t>
        <a:bodyPr/>
        <a:lstStyle/>
        <a:p>
          <a:endParaRPr lang="en-US"/>
        </a:p>
      </dgm:t>
    </dgm:pt>
    <dgm:pt modelId="{EF3E0F08-8B7F-4A24-87C6-FB368BE25F3F}" type="sibTrans" cxnId="{2F42780C-B2F3-44DB-8B40-F220FDB2DE17}">
      <dgm:prSet/>
      <dgm:spPr/>
      <dgm:t>
        <a:bodyPr/>
        <a:lstStyle/>
        <a:p>
          <a:endParaRPr lang="en-US"/>
        </a:p>
      </dgm:t>
    </dgm:pt>
    <dgm:pt modelId="{AD00AE58-3341-4195-A451-E01724E60611}">
      <dgm:prSet/>
      <dgm:spPr/>
      <dgm:t>
        <a:bodyPr/>
        <a:lstStyle/>
        <a:p>
          <a:r>
            <a:rPr lang="fr-CH"/>
            <a:t>Difficultés principales</a:t>
          </a:r>
          <a:endParaRPr lang="en-US"/>
        </a:p>
      </dgm:t>
    </dgm:pt>
    <dgm:pt modelId="{8369C8D5-A53D-4707-B6D4-E28C4D995135}" type="parTrans" cxnId="{573EB2D5-1BC1-4C99-B7AB-972EC98332C6}">
      <dgm:prSet/>
      <dgm:spPr/>
      <dgm:t>
        <a:bodyPr/>
        <a:lstStyle/>
        <a:p>
          <a:endParaRPr lang="en-US"/>
        </a:p>
      </dgm:t>
    </dgm:pt>
    <dgm:pt modelId="{70B28F5A-7EF6-41EC-B32C-67CFE7D1F956}" type="sibTrans" cxnId="{573EB2D5-1BC1-4C99-B7AB-972EC98332C6}">
      <dgm:prSet/>
      <dgm:spPr/>
      <dgm:t>
        <a:bodyPr/>
        <a:lstStyle/>
        <a:p>
          <a:endParaRPr lang="en-US"/>
        </a:p>
      </dgm:t>
    </dgm:pt>
    <dgm:pt modelId="{3636781F-A1B2-4DBF-90AD-78EBF64E4936}">
      <dgm:prSet/>
      <dgm:spPr/>
      <dgm:t>
        <a:bodyPr/>
        <a:lstStyle/>
        <a:p>
          <a:r>
            <a:rPr lang="fr-CH" dirty="0"/>
            <a:t>Idées améliorations</a:t>
          </a:r>
          <a:endParaRPr lang="en-US" dirty="0"/>
        </a:p>
      </dgm:t>
    </dgm:pt>
    <dgm:pt modelId="{3E2276BC-8A44-4825-8C84-D484990A49F0}" type="parTrans" cxnId="{45312A40-AA55-469B-B44F-8C589429EF53}">
      <dgm:prSet/>
      <dgm:spPr/>
      <dgm:t>
        <a:bodyPr/>
        <a:lstStyle/>
        <a:p>
          <a:endParaRPr lang="en-US"/>
        </a:p>
      </dgm:t>
    </dgm:pt>
    <dgm:pt modelId="{717CEFA2-B250-4BBB-97CC-CF3E9098E849}" type="sibTrans" cxnId="{45312A40-AA55-469B-B44F-8C589429EF53}">
      <dgm:prSet/>
      <dgm:spPr/>
      <dgm:t>
        <a:bodyPr/>
        <a:lstStyle/>
        <a:p>
          <a:endParaRPr lang="en-US"/>
        </a:p>
      </dgm:t>
    </dgm:pt>
    <dgm:pt modelId="{F71701BE-4F22-4E51-939B-B92EB192F418}">
      <dgm:prSet/>
      <dgm:spPr/>
      <dgm:t>
        <a:bodyPr/>
        <a:lstStyle/>
        <a:p>
          <a:r>
            <a:rPr lang="fr-CH" dirty="0"/>
            <a:t>Peupler la base de données</a:t>
          </a:r>
          <a:endParaRPr lang="en-US" dirty="0"/>
        </a:p>
      </dgm:t>
    </dgm:pt>
    <dgm:pt modelId="{59005A0C-BC8C-442C-AFC1-AC0B5D457671}" type="parTrans" cxnId="{9CF0179B-E0AF-401A-B6C0-261ABBA41BBA}">
      <dgm:prSet/>
      <dgm:spPr/>
      <dgm:t>
        <a:bodyPr/>
        <a:lstStyle/>
        <a:p>
          <a:endParaRPr lang="de-CH"/>
        </a:p>
      </dgm:t>
    </dgm:pt>
    <dgm:pt modelId="{B3EDD76B-C516-419F-BB46-DD125280142E}" type="sibTrans" cxnId="{9CF0179B-E0AF-401A-B6C0-261ABBA41BBA}">
      <dgm:prSet/>
      <dgm:spPr/>
      <dgm:t>
        <a:bodyPr/>
        <a:lstStyle/>
        <a:p>
          <a:endParaRPr lang="de-CH"/>
        </a:p>
      </dgm:t>
    </dgm:pt>
    <dgm:pt modelId="{2E1FE878-F89D-41F8-AF73-8370D8D7E75C}" type="pres">
      <dgm:prSet presAssocID="{9803849E-BA01-4D2D-90E4-F2CF1CEBDEC5}" presName="linear" presStyleCnt="0">
        <dgm:presLayoutVars>
          <dgm:dir/>
          <dgm:animLvl val="lvl"/>
          <dgm:resizeHandles val="exact"/>
        </dgm:presLayoutVars>
      </dgm:prSet>
      <dgm:spPr/>
    </dgm:pt>
    <dgm:pt modelId="{369D5F3C-9A99-4872-889F-9F44CACFBAAB}" type="pres">
      <dgm:prSet presAssocID="{360EAED8-0C2C-4095-BECE-B987FDDD1799}" presName="parentLin" presStyleCnt="0"/>
      <dgm:spPr/>
    </dgm:pt>
    <dgm:pt modelId="{A94EDB34-C2BF-4171-96B7-2952D5760D60}" type="pres">
      <dgm:prSet presAssocID="{360EAED8-0C2C-4095-BECE-B987FDDD1799}" presName="parentLeftMargin" presStyleLbl="node1" presStyleIdx="0" presStyleCnt="3"/>
      <dgm:spPr/>
    </dgm:pt>
    <dgm:pt modelId="{85930CDB-DA6D-4066-B044-C6C4C7EF7B17}" type="pres">
      <dgm:prSet presAssocID="{360EAED8-0C2C-4095-BECE-B987FDDD17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D2C3FC-A08C-415E-9D11-8E2CA9615254}" type="pres">
      <dgm:prSet presAssocID="{360EAED8-0C2C-4095-BECE-B987FDDD1799}" presName="negativeSpace" presStyleCnt="0"/>
      <dgm:spPr/>
    </dgm:pt>
    <dgm:pt modelId="{0037B2E0-5683-40BC-B56C-B0BDABF44FD4}" type="pres">
      <dgm:prSet presAssocID="{360EAED8-0C2C-4095-BECE-B987FDDD1799}" presName="childText" presStyleLbl="conFgAcc1" presStyleIdx="0" presStyleCnt="3">
        <dgm:presLayoutVars>
          <dgm:bulletEnabled val="1"/>
        </dgm:presLayoutVars>
      </dgm:prSet>
      <dgm:spPr/>
    </dgm:pt>
    <dgm:pt modelId="{3EEAD8EE-12AF-4C45-BCA4-6E36944D48FA}" type="pres">
      <dgm:prSet presAssocID="{6029B064-5318-46F7-BE55-664F2643C93E}" presName="spaceBetweenRectangles" presStyleCnt="0"/>
      <dgm:spPr/>
    </dgm:pt>
    <dgm:pt modelId="{7821B3A6-23D0-4912-B06F-C9A83BD0503C}" type="pres">
      <dgm:prSet presAssocID="{AD00AE58-3341-4195-A451-E01724E60611}" presName="parentLin" presStyleCnt="0"/>
      <dgm:spPr/>
    </dgm:pt>
    <dgm:pt modelId="{D6324DA0-9398-48C9-AD79-391994D91E6D}" type="pres">
      <dgm:prSet presAssocID="{AD00AE58-3341-4195-A451-E01724E60611}" presName="parentLeftMargin" presStyleLbl="node1" presStyleIdx="0" presStyleCnt="3"/>
      <dgm:spPr/>
    </dgm:pt>
    <dgm:pt modelId="{EE95845C-87F2-4A42-B311-83F5876C289A}" type="pres">
      <dgm:prSet presAssocID="{AD00AE58-3341-4195-A451-E01724E606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BCF3E9-49D2-4483-B201-60130F7A101C}" type="pres">
      <dgm:prSet presAssocID="{AD00AE58-3341-4195-A451-E01724E60611}" presName="negativeSpace" presStyleCnt="0"/>
      <dgm:spPr/>
    </dgm:pt>
    <dgm:pt modelId="{F5FE2800-F00D-4FE3-A532-249E0203C059}" type="pres">
      <dgm:prSet presAssocID="{AD00AE58-3341-4195-A451-E01724E60611}" presName="childText" presStyleLbl="conFgAcc1" presStyleIdx="1" presStyleCnt="3">
        <dgm:presLayoutVars>
          <dgm:bulletEnabled val="1"/>
        </dgm:presLayoutVars>
      </dgm:prSet>
      <dgm:spPr/>
    </dgm:pt>
    <dgm:pt modelId="{4476AF5B-4A5D-41D0-AF54-8A07A5DE2273}" type="pres">
      <dgm:prSet presAssocID="{70B28F5A-7EF6-41EC-B32C-67CFE7D1F956}" presName="spaceBetweenRectangles" presStyleCnt="0"/>
      <dgm:spPr/>
    </dgm:pt>
    <dgm:pt modelId="{E0C34466-C188-4E56-AA72-0855637DCDAA}" type="pres">
      <dgm:prSet presAssocID="{3636781F-A1B2-4DBF-90AD-78EBF64E4936}" presName="parentLin" presStyleCnt="0"/>
      <dgm:spPr/>
    </dgm:pt>
    <dgm:pt modelId="{94C2D15E-3E51-46DE-89AC-8C1698B58B8F}" type="pres">
      <dgm:prSet presAssocID="{3636781F-A1B2-4DBF-90AD-78EBF64E4936}" presName="parentLeftMargin" presStyleLbl="node1" presStyleIdx="1" presStyleCnt="3"/>
      <dgm:spPr/>
    </dgm:pt>
    <dgm:pt modelId="{5B7CF9B2-58D9-415A-8C5E-323D453E419C}" type="pres">
      <dgm:prSet presAssocID="{3636781F-A1B2-4DBF-90AD-78EBF64E49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E062FD-8893-47B8-ABFD-665CB5740814}" type="pres">
      <dgm:prSet presAssocID="{3636781F-A1B2-4DBF-90AD-78EBF64E4936}" presName="negativeSpace" presStyleCnt="0"/>
      <dgm:spPr/>
    </dgm:pt>
    <dgm:pt modelId="{1FCCF6C0-E540-490B-A6F0-BF42C68FA8EC}" type="pres">
      <dgm:prSet presAssocID="{3636781F-A1B2-4DBF-90AD-78EBF64E493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F42780C-B2F3-44DB-8B40-F220FDB2DE17}" srcId="{360EAED8-0C2C-4095-BECE-B987FDDD1799}" destId="{DF1FB6EA-2CA8-42BB-8EC6-57832AFA4870}" srcOrd="3" destOrd="0" parTransId="{D28B7FD4-8229-4AB9-9A6E-3BC53D65CF98}" sibTransId="{EF3E0F08-8B7F-4A24-87C6-FB368BE25F3F}"/>
    <dgm:cxn modelId="{B9646910-5D6F-4E9E-8C9C-45EBC3082A5F}" type="presOf" srcId="{AD00AE58-3341-4195-A451-E01724E60611}" destId="{D6324DA0-9398-48C9-AD79-391994D91E6D}" srcOrd="0" destOrd="0" presId="urn:microsoft.com/office/officeart/2005/8/layout/list1"/>
    <dgm:cxn modelId="{8FA97A1C-7428-4EA5-AC01-4D247E280E04}" type="presOf" srcId="{3636781F-A1B2-4DBF-90AD-78EBF64E4936}" destId="{5B7CF9B2-58D9-415A-8C5E-323D453E419C}" srcOrd="1" destOrd="0" presId="urn:microsoft.com/office/officeart/2005/8/layout/list1"/>
    <dgm:cxn modelId="{FC8CB527-C860-4990-AE2B-01A10F0C652A}" type="presOf" srcId="{E65266E2-A02E-4D06-B5D9-3B130F25D797}" destId="{0037B2E0-5683-40BC-B56C-B0BDABF44FD4}" srcOrd="0" destOrd="0" presId="urn:microsoft.com/office/officeart/2005/8/layout/list1"/>
    <dgm:cxn modelId="{45312A40-AA55-469B-B44F-8C589429EF53}" srcId="{9803849E-BA01-4D2D-90E4-F2CF1CEBDEC5}" destId="{3636781F-A1B2-4DBF-90AD-78EBF64E4936}" srcOrd="2" destOrd="0" parTransId="{3E2276BC-8A44-4825-8C84-D484990A49F0}" sibTransId="{717CEFA2-B250-4BBB-97CC-CF3E9098E849}"/>
    <dgm:cxn modelId="{288A2D5D-423E-4E45-B478-AF912B7DFB75}" type="presOf" srcId="{F71701BE-4F22-4E51-939B-B92EB192F418}" destId="{0037B2E0-5683-40BC-B56C-B0BDABF44FD4}" srcOrd="0" destOrd="4" presId="urn:microsoft.com/office/officeart/2005/8/layout/list1"/>
    <dgm:cxn modelId="{522E5C5D-89D6-4777-94A5-5087C6F1E221}" srcId="{360EAED8-0C2C-4095-BECE-B987FDDD1799}" destId="{3A7BAF8D-90D6-4D01-9460-BFF5E336B67A}" srcOrd="2" destOrd="0" parTransId="{9347187A-44F6-4CA1-8C99-8A62E99A3FB0}" sibTransId="{71CF2CDA-8A9A-4E77-9DAB-9D4813FB5DA9}"/>
    <dgm:cxn modelId="{D2CED959-FD2F-48A0-95A2-E51F8CBAFEC6}" type="presOf" srcId="{9803849E-BA01-4D2D-90E4-F2CF1CEBDEC5}" destId="{2E1FE878-F89D-41F8-AF73-8370D8D7E75C}" srcOrd="0" destOrd="0" presId="urn:microsoft.com/office/officeart/2005/8/layout/list1"/>
    <dgm:cxn modelId="{8AACFD5A-1387-4487-8F51-34582751CEA8}" type="presOf" srcId="{3636781F-A1B2-4DBF-90AD-78EBF64E4936}" destId="{94C2D15E-3E51-46DE-89AC-8C1698B58B8F}" srcOrd="0" destOrd="0" presId="urn:microsoft.com/office/officeart/2005/8/layout/list1"/>
    <dgm:cxn modelId="{2D174484-8B13-4DE8-BD31-D41DBBB60544}" srcId="{9803849E-BA01-4D2D-90E4-F2CF1CEBDEC5}" destId="{360EAED8-0C2C-4095-BECE-B987FDDD1799}" srcOrd="0" destOrd="0" parTransId="{63DD44D2-AE29-4DFE-BC15-359AD45E2950}" sibTransId="{6029B064-5318-46F7-BE55-664F2643C93E}"/>
    <dgm:cxn modelId="{1DCF9689-3D52-4921-960F-8D59A77881F1}" srcId="{360EAED8-0C2C-4095-BECE-B987FDDD1799}" destId="{E65266E2-A02E-4D06-B5D9-3B130F25D797}" srcOrd="0" destOrd="0" parTransId="{4E024807-5487-4D7D-9B62-4CE4A888D819}" sibTransId="{D9885192-E9BD-4005-8A12-24EDB99EFF3B}"/>
    <dgm:cxn modelId="{9CF0179B-E0AF-401A-B6C0-261ABBA41BBA}" srcId="{360EAED8-0C2C-4095-BECE-B987FDDD1799}" destId="{F71701BE-4F22-4E51-939B-B92EB192F418}" srcOrd="4" destOrd="0" parTransId="{59005A0C-BC8C-442C-AFC1-AC0B5D457671}" sibTransId="{B3EDD76B-C516-419F-BB46-DD125280142E}"/>
    <dgm:cxn modelId="{B76D9B9D-94FE-4451-A57D-621B5FC6561F}" type="presOf" srcId="{3A7BAF8D-90D6-4D01-9460-BFF5E336B67A}" destId="{0037B2E0-5683-40BC-B56C-B0BDABF44FD4}" srcOrd="0" destOrd="2" presId="urn:microsoft.com/office/officeart/2005/8/layout/list1"/>
    <dgm:cxn modelId="{70F130B0-A311-4543-8FFF-B68E2E1D35A8}" type="presOf" srcId="{360EAED8-0C2C-4095-BECE-B987FDDD1799}" destId="{85930CDB-DA6D-4066-B044-C6C4C7EF7B17}" srcOrd="1" destOrd="0" presId="urn:microsoft.com/office/officeart/2005/8/layout/list1"/>
    <dgm:cxn modelId="{DABC3FC3-819A-4134-8C81-64FC24394C10}" type="presOf" srcId="{360EAED8-0C2C-4095-BECE-B987FDDD1799}" destId="{A94EDB34-C2BF-4171-96B7-2952D5760D60}" srcOrd="0" destOrd="0" presId="urn:microsoft.com/office/officeart/2005/8/layout/list1"/>
    <dgm:cxn modelId="{640C29CA-F1A4-4739-83B2-8DD4ADFEE0DB}" type="presOf" srcId="{AD00AE58-3341-4195-A451-E01724E60611}" destId="{EE95845C-87F2-4A42-B311-83F5876C289A}" srcOrd="1" destOrd="0" presId="urn:microsoft.com/office/officeart/2005/8/layout/list1"/>
    <dgm:cxn modelId="{DEA64DCD-F4E8-4B33-9031-6F4D511B1AE4}" type="presOf" srcId="{DF1FB6EA-2CA8-42BB-8EC6-57832AFA4870}" destId="{0037B2E0-5683-40BC-B56C-B0BDABF44FD4}" srcOrd="0" destOrd="3" presId="urn:microsoft.com/office/officeart/2005/8/layout/list1"/>
    <dgm:cxn modelId="{573EB2D5-1BC1-4C99-B7AB-972EC98332C6}" srcId="{9803849E-BA01-4D2D-90E4-F2CF1CEBDEC5}" destId="{AD00AE58-3341-4195-A451-E01724E60611}" srcOrd="1" destOrd="0" parTransId="{8369C8D5-A53D-4707-B6D4-E28C4D995135}" sibTransId="{70B28F5A-7EF6-41EC-B32C-67CFE7D1F956}"/>
    <dgm:cxn modelId="{607D48EC-F458-48CD-BC8A-C9D3CB907DDE}" srcId="{360EAED8-0C2C-4095-BECE-B987FDDD1799}" destId="{7E4F2436-B49E-4C38-BF32-6C7438E585D0}" srcOrd="1" destOrd="0" parTransId="{D7CC372A-DA79-41D5-B767-0F158B8B8A15}" sibTransId="{D4FEDDF5-AA1B-4F07-B9B5-9D876AFDF766}"/>
    <dgm:cxn modelId="{54BE30ED-C1D8-4DC4-8204-B1E83B42AF8D}" type="presOf" srcId="{7E4F2436-B49E-4C38-BF32-6C7438E585D0}" destId="{0037B2E0-5683-40BC-B56C-B0BDABF44FD4}" srcOrd="0" destOrd="1" presId="urn:microsoft.com/office/officeart/2005/8/layout/list1"/>
    <dgm:cxn modelId="{3D759265-A8DC-4243-A67F-4EC1732686F8}" type="presParOf" srcId="{2E1FE878-F89D-41F8-AF73-8370D8D7E75C}" destId="{369D5F3C-9A99-4872-889F-9F44CACFBAAB}" srcOrd="0" destOrd="0" presId="urn:microsoft.com/office/officeart/2005/8/layout/list1"/>
    <dgm:cxn modelId="{4C69A546-5C85-4EC3-894C-DA6A67842F5B}" type="presParOf" srcId="{369D5F3C-9A99-4872-889F-9F44CACFBAAB}" destId="{A94EDB34-C2BF-4171-96B7-2952D5760D60}" srcOrd="0" destOrd="0" presId="urn:microsoft.com/office/officeart/2005/8/layout/list1"/>
    <dgm:cxn modelId="{7693698B-3265-41E1-A139-D7AD1CF2148A}" type="presParOf" srcId="{369D5F3C-9A99-4872-889F-9F44CACFBAAB}" destId="{85930CDB-DA6D-4066-B044-C6C4C7EF7B17}" srcOrd="1" destOrd="0" presId="urn:microsoft.com/office/officeart/2005/8/layout/list1"/>
    <dgm:cxn modelId="{254C894D-353B-4F38-BD5E-56F107E6C73C}" type="presParOf" srcId="{2E1FE878-F89D-41F8-AF73-8370D8D7E75C}" destId="{F0D2C3FC-A08C-415E-9D11-8E2CA9615254}" srcOrd="1" destOrd="0" presId="urn:microsoft.com/office/officeart/2005/8/layout/list1"/>
    <dgm:cxn modelId="{AFB64152-54D9-4ADD-9DC7-8BBA162C3F8B}" type="presParOf" srcId="{2E1FE878-F89D-41F8-AF73-8370D8D7E75C}" destId="{0037B2E0-5683-40BC-B56C-B0BDABF44FD4}" srcOrd="2" destOrd="0" presId="urn:microsoft.com/office/officeart/2005/8/layout/list1"/>
    <dgm:cxn modelId="{68F1B063-7607-46BD-BA9E-006F602C9DB9}" type="presParOf" srcId="{2E1FE878-F89D-41F8-AF73-8370D8D7E75C}" destId="{3EEAD8EE-12AF-4C45-BCA4-6E36944D48FA}" srcOrd="3" destOrd="0" presId="urn:microsoft.com/office/officeart/2005/8/layout/list1"/>
    <dgm:cxn modelId="{E27DCF39-4867-4DB0-9859-DBE3ABFE880A}" type="presParOf" srcId="{2E1FE878-F89D-41F8-AF73-8370D8D7E75C}" destId="{7821B3A6-23D0-4912-B06F-C9A83BD0503C}" srcOrd="4" destOrd="0" presId="urn:microsoft.com/office/officeart/2005/8/layout/list1"/>
    <dgm:cxn modelId="{F9ED2A62-92B1-404F-AE94-F40C419C64FB}" type="presParOf" srcId="{7821B3A6-23D0-4912-B06F-C9A83BD0503C}" destId="{D6324DA0-9398-48C9-AD79-391994D91E6D}" srcOrd="0" destOrd="0" presId="urn:microsoft.com/office/officeart/2005/8/layout/list1"/>
    <dgm:cxn modelId="{3F19B8AE-002A-4655-AACB-809356A81E52}" type="presParOf" srcId="{7821B3A6-23D0-4912-B06F-C9A83BD0503C}" destId="{EE95845C-87F2-4A42-B311-83F5876C289A}" srcOrd="1" destOrd="0" presId="urn:microsoft.com/office/officeart/2005/8/layout/list1"/>
    <dgm:cxn modelId="{05ABBE61-A6E4-4B7A-8C88-74EF618E8608}" type="presParOf" srcId="{2E1FE878-F89D-41F8-AF73-8370D8D7E75C}" destId="{B0BCF3E9-49D2-4483-B201-60130F7A101C}" srcOrd="5" destOrd="0" presId="urn:microsoft.com/office/officeart/2005/8/layout/list1"/>
    <dgm:cxn modelId="{2B10E102-A038-4607-9269-ECC5A2BD3AE7}" type="presParOf" srcId="{2E1FE878-F89D-41F8-AF73-8370D8D7E75C}" destId="{F5FE2800-F00D-4FE3-A532-249E0203C059}" srcOrd="6" destOrd="0" presId="urn:microsoft.com/office/officeart/2005/8/layout/list1"/>
    <dgm:cxn modelId="{E6458A7B-688C-4428-A6FB-813E144D1358}" type="presParOf" srcId="{2E1FE878-F89D-41F8-AF73-8370D8D7E75C}" destId="{4476AF5B-4A5D-41D0-AF54-8A07A5DE2273}" srcOrd="7" destOrd="0" presId="urn:microsoft.com/office/officeart/2005/8/layout/list1"/>
    <dgm:cxn modelId="{775FEC04-FE5C-4875-9ADF-CBE683534484}" type="presParOf" srcId="{2E1FE878-F89D-41F8-AF73-8370D8D7E75C}" destId="{E0C34466-C188-4E56-AA72-0855637DCDAA}" srcOrd="8" destOrd="0" presId="urn:microsoft.com/office/officeart/2005/8/layout/list1"/>
    <dgm:cxn modelId="{2AF07BE7-5392-43F7-8D55-3DE67E4A877A}" type="presParOf" srcId="{E0C34466-C188-4E56-AA72-0855637DCDAA}" destId="{94C2D15E-3E51-46DE-89AC-8C1698B58B8F}" srcOrd="0" destOrd="0" presId="urn:microsoft.com/office/officeart/2005/8/layout/list1"/>
    <dgm:cxn modelId="{8A3C71CE-7B8D-49AC-B7E6-7B4B45A9A2FB}" type="presParOf" srcId="{E0C34466-C188-4E56-AA72-0855637DCDAA}" destId="{5B7CF9B2-58D9-415A-8C5E-323D453E419C}" srcOrd="1" destOrd="0" presId="urn:microsoft.com/office/officeart/2005/8/layout/list1"/>
    <dgm:cxn modelId="{36588808-008A-4F7F-A826-60C1FA6A9086}" type="presParOf" srcId="{2E1FE878-F89D-41F8-AF73-8370D8D7E75C}" destId="{04E062FD-8893-47B8-ABFD-665CB5740814}" srcOrd="9" destOrd="0" presId="urn:microsoft.com/office/officeart/2005/8/layout/list1"/>
    <dgm:cxn modelId="{BB665162-9FD8-4190-99FA-D453459ED527}" type="presParOf" srcId="{2E1FE878-F89D-41F8-AF73-8370D8D7E75C}" destId="{1FCCF6C0-E540-490B-A6F0-BF42C68FA8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7B2E0-5683-40BC-B56C-B0BDABF44FD4}">
      <dsp:nvSpPr>
        <dsp:cNvPr id="0" name=""/>
        <dsp:cNvSpPr/>
      </dsp:nvSpPr>
      <dsp:spPr>
        <a:xfrm>
          <a:off x="0" y="355979"/>
          <a:ext cx="6492875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99872" rIns="5039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Organiser son travail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Construire la base de données</a:t>
          </a:r>
          <a:endParaRPr lang="en-US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Construire le programme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Interagir avec la base de données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Peupler la base de données</a:t>
          </a:r>
          <a:endParaRPr lang="en-US" sz="2400" kern="1200" dirty="0"/>
        </a:p>
      </dsp:txBody>
      <dsp:txXfrm>
        <a:off x="0" y="355979"/>
        <a:ext cx="6492875" cy="2570400"/>
      </dsp:txXfrm>
    </dsp:sp>
    <dsp:sp modelId="{85930CDB-DA6D-4066-B044-C6C4C7EF7B17}">
      <dsp:nvSpPr>
        <dsp:cNvPr id="0" name=""/>
        <dsp:cNvSpPr/>
      </dsp:nvSpPr>
      <dsp:spPr>
        <a:xfrm>
          <a:off x="324643" y="1739"/>
          <a:ext cx="4545012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Processus de développement</a:t>
          </a:r>
          <a:endParaRPr lang="en-US" sz="2400" kern="1200" dirty="0"/>
        </a:p>
      </dsp:txBody>
      <dsp:txXfrm>
        <a:off x="359228" y="36324"/>
        <a:ext cx="4475842" cy="639310"/>
      </dsp:txXfrm>
    </dsp:sp>
    <dsp:sp modelId="{F5FE2800-F00D-4FE3-A532-249E0203C059}">
      <dsp:nvSpPr>
        <dsp:cNvPr id="0" name=""/>
        <dsp:cNvSpPr/>
      </dsp:nvSpPr>
      <dsp:spPr>
        <a:xfrm>
          <a:off x="0" y="3410220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845C-87F2-4A42-B311-83F5876C289A}">
      <dsp:nvSpPr>
        <dsp:cNvPr id="0" name=""/>
        <dsp:cNvSpPr/>
      </dsp:nvSpPr>
      <dsp:spPr>
        <a:xfrm>
          <a:off x="324643" y="3055980"/>
          <a:ext cx="4545012" cy="708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Difficultés principales</a:t>
          </a:r>
          <a:endParaRPr lang="en-US" sz="2400" kern="1200"/>
        </a:p>
      </dsp:txBody>
      <dsp:txXfrm>
        <a:off x="359228" y="3090565"/>
        <a:ext cx="4475842" cy="639310"/>
      </dsp:txXfrm>
    </dsp:sp>
    <dsp:sp modelId="{1FCCF6C0-E540-490B-A6F0-BF42C68FA8EC}">
      <dsp:nvSpPr>
        <dsp:cNvPr id="0" name=""/>
        <dsp:cNvSpPr/>
      </dsp:nvSpPr>
      <dsp:spPr>
        <a:xfrm>
          <a:off x="0" y="4498859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CF9B2-58D9-415A-8C5E-323D453E419C}">
      <dsp:nvSpPr>
        <dsp:cNvPr id="0" name=""/>
        <dsp:cNvSpPr/>
      </dsp:nvSpPr>
      <dsp:spPr>
        <a:xfrm>
          <a:off x="324643" y="4144620"/>
          <a:ext cx="4545012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Idées améliorations</a:t>
          </a:r>
          <a:endParaRPr lang="en-US" sz="2400" kern="1200" dirty="0"/>
        </a:p>
      </dsp:txBody>
      <dsp:txXfrm>
        <a:off x="359228" y="4179205"/>
        <a:ext cx="447584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A0CEB-0C05-40D2-AE0A-8335B4FE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8E35F9-EEBB-4798-8BFC-4A8F1542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96847-D472-4C3C-A465-45571EEC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9A0E9-5354-4B2B-8423-5C907CB6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A9F5B-1999-44CA-BE77-B3F9FB3D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B9781-4FE7-4336-9B9C-88FBBAF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FDB0D7-5B12-499F-AC3C-E779030C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9FEDD-C837-4411-BD84-CD771160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7AEFF-6719-4A4D-8A57-B82899AB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1118F-B4FA-4CC9-B1E0-1C4A7D6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370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70D37E-1BA6-4DCC-A9BD-62AE6A89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AAA198-BF6C-4385-A968-E8211913B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CB87D-EB45-4C1C-A2F4-8B88F7E9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E9DC9-F587-49DB-9B2B-4DE4CE85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9F4E8-167F-4A8A-9ABC-1A834592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5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07038-120D-497E-8BBE-D89D5E1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71A78-DA84-4C35-AEC3-F8D9CB18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ECE8F2-E5E7-4D9E-A64F-37A53B3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32808-C079-41AF-83E1-70FC0A9F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AC1BA-FDA9-42E6-9B1E-AF5EB928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23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FC285-9A8D-4B30-8104-2E8F2E79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E09E5A-FD1E-41B2-8ABB-23208CE5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82C80-8E81-423C-AB63-88545376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EA85A-3547-41E1-8435-16E7C26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6F158-489D-4C66-A771-0146C0E0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26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81223-285D-47FD-B73B-8C61924F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1F45D7-20AD-4325-A42A-C1C32F6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8CCAE5-655E-4520-A24B-25C16844B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C1B53-036F-4EC4-B183-CB7F866E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26122-2F23-4A8A-A00C-803FB388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1A69D-5605-4316-AD6C-471B97A2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37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23AA3-55F7-4AD3-B0AA-C3961BDE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482354-EB55-4FCF-B066-4E21A64E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4FCCFC-C35A-410E-803A-095C69F0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29166E-FE86-4AB2-8B83-077B571C8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B1B44E-2A6E-4FCE-980F-FFDD22A11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68BA76-DEDF-4E50-B65E-285A2DF5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945B97-9241-4878-A741-1569FCC9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EAAEF2-B0DA-4B57-B091-C777358A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55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8152B-8524-4E85-B176-E3217A6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B92CB7-F51C-439C-BC8C-7132C473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A3BFB9-5661-4E76-A38B-2176F4E8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3BCA0-87C9-4515-981D-92E01876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0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4710D4-97AA-4835-AA7A-970F01D1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2DA8-AC1E-4702-A165-891F8B04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AFDD29-FC62-4DE1-BCAA-D0312B8A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08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D39F0-E14E-4F6D-B258-4AE5E185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0446C-5B51-43BE-A3E0-7910FB89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DBC8DA-905A-4D83-913B-DC35D89D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ED440-6123-4C17-A7B0-B4BA5FCA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32E17-014F-492A-8E19-288CD527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7F8A9C-A744-4591-90CD-27453590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0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A3ED8-70E7-490B-9548-1E477665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B9BA89-5237-4109-A251-DE2D9A66B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74C177-AEB1-4E9F-9892-460D2651C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ECFC6-23FA-4D36-AEC7-46DF73FC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AD15E5-4F07-46E1-9EED-44CB190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F83254-E39F-4C30-B48F-48B3F0C9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8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57E06C-8BA5-4256-9B62-910B9B3D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AD2FC-CC43-4803-AA4A-B8D9B091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E0C2E-F0F5-4DF5-977F-4A9408D36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7F27-EF44-41FD-ABB0-08B151A184AD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4BC18-5BFE-427E-A14E-572AB7C7B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2CA94-3627-4A1F-BBFE-BFA35E62C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122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01E59-104D-4D25-9B31-4E01BA02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Projet :</a:t>
            </a:r>
            <a:r>
              <a:rPr lang="fr-FR" dirty="0"/>
              <a:t>Utilisez les données publiques de l'</a:t>
            </a:r>
            <a:r>
              <a:rPr lang="fr-FR" dirty="0" err="1"/>
              <a:t>OpenFoodFacts</a:t>
            </a:r>
            <a:endParaRPr lang="de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E25A74-E9CF-41C3-B5C3-BF0A66E2F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 err="1"/>
              <a:t>Openclassrooms</a:t>
            </a:r>
            <a:r>
              <a:rPr lang="fr-CH" dirty="0"/>
              <a:t> - Baptiste Simon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107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E9AA56E-AB52-4208-A52E-4B267977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CH" sz="4000">
                <a:solidFill>
                  <a:srgbClr val="FFFFFF"/>
                </a:solidFill>
              </a:rPr>
              <a:t>Plan</a:t>
            </a:r>
            <a:endParaRPr lang="de-CH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C3A55E0-C2B9-49B8-801C-ACBD6154B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36258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8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A58E8-C155-4931-8216-2B36B0B9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Organiser son travail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F29BF-0010-4446-9D89-95080323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Schématisation du programme</a:t>
            </a:r>
          </a:p>
          <a:p>
            <a:r>
              <a:rPr lang="fr-CH" dirty="0"/>
              <a:t>Ecriture des "User stories" -&gt; tableau Agile</a:t>
            </a:r>
          </a:p>
          <a:p>
            <a:r>
              <a:rPr lang="fr-CH" dirty="0"/>
              <a:t>Ecriture du </a:t>
            </a:r>
            <a:r>
              <a:rPr lang="fr-CH" dirty="0" err="1"/>
              <a:t>Readme</a:t>
            </a:r>
            <a:r>
              <a:rPr lang="fr-CH" dirty="0"/>
              <a:t> et des fonctions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869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86514-2A9F-4C7B-ABEC-7259EF46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Construire la base de données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B4D88-FD8B-4E42-AE69-BD8D030B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Tableau Agile + </a:t>
            </a:r>
            <a:r>
              <a:rPr lang="fr-CH" dirty="0" err="1"/>
              <a:t>Readme</a:t>
            </a:r>
            <a:r>
              <a:rPr lang="fr-CH" dirty="0"/>
              <a:t> -&gt; </a:t>
            </a:r>
            <a:r>
              <a:rPr lang="fr-CH" dirty="0" err="1"/>
              <a:t>définission</a:t>
            </a:r>
            <a:r>
              <a:rPr lang="fr-CH" dirty="0"/>
              <a:t> de la BDD</a:t>
            </a:r>
          </a:p>
          <a:p>
            <a:r>
              <a:rPr lang="fr-CH" dirty="0"/>
              <a:t>Création du MPD pour visualisation technique</a:t>
            </a:r>
          </a:p>
          <a:p>
            <a:r>
              <a:rPr lang="fr-CH" dirty="0"/>
              <a:t>Génération du code SQL de création</a:t>
            </a:r>
          </a:p>
          <a:p>
            <a:r>
              <a:rPr lang="fr-CH" dirty="0"/>
              <a:t>Création d'un fichier insert pour 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272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861AE-1E23-4BC4-B72F-7649C063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Construire le programme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F292C-97CF-4155-AFAB-5ED3EB87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Structure : 2 modules:</a:t>
            </a:r>
          </a:p>
          <a:p>
            <a:pPr lvl="1"/>
            <a:r>
              <a:rPr lang="fr-CH" dirty="0" err="1"/>
              <a:t>Databaselink</a:t>
            </a:r>
            <a:r>
              <a:rPr lang="fr-CH" dirty="0"/>
              <a:t> -&gt; </a:t>
            </a:r>
            <a:r>
              <a:rPr lang="fr-CH" dirty="0" err="1"/>
              <a:t>intéraction</a:t>
            </a:r>
            <a:r>
              <a:rPr lang="fr-CH" dirty="0"/>
              <a:t> avec la </a:t>
            </a:r>
            <a:r>
              <a:rPr lang="fr-CH" dirty="0" err="1"/>
              <a:t>bdd</a:t>
            </a:r>
            <a:endParaRPr lang="fr-CH" dirty="0"/>
          </a:p>
          <a:p>
            <a:pPr lvl="1"/>
            <a:r>
              <a:rPr lang="fr-CH" dirty="0"/>
              <a:t>Main -&gt; contient les fonctions principale du programme</a:t>
            </a:r>
          </a:p>
          <a:p>
            <a:r>
              <a:rPr lang="fr-CH" dirty="0"/>
              <a:t>Développement des fonctions d'affichage et squelette du programme:</a:t>
            </a:r>
          </a:p>
          <a:p>
            <a:pPr lvl="1"/>
            <a:r>
              <a:rPr lang="fr-CH" dirty="0"/>
              <a:t>Les menus : afficher les messages et les questions pour l'utilisateur</a:t>
            </a:r>
          </a:p>
          <a:p>
            <a:pPr lvl="1"/>
            <a:r>
              <a:rPr lang="fr-CH" dirty="0"/>
              <a:t>Gestion des réponse : prendre entrées claviers et comparer</a:t>
            </a:r>
          </a:p>
          <a:p>
            <a:pPr lvl="1"/>
            <a:r>
              <a:rPr lang="fr-CH" dirty="0"/>
              <a:t>Afficher les détails d'un aliment</a:t>
            </a:r>
          </a:p>
        </p:txBody>
      </p:sp>
    </p:spTree>
    <p:extLst>
      <p:ext uri="{BB962C8B-B14F-4D97-AF65-F5344CB8AC3E}">
        <p14:creationId xmlns:p14="http://schemas.microsoft.com/office/powerpoint/2010/main" val="16714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E6530-2209-42CD-818E-29697804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/>
              <a:t>Interagir avec la base de données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3BFA0-C536-4169-BAB2-1E409C59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Junction principale </a:t>
            </a:r>
            <a:r>
              <a:rPr lang="fr-CH" dirty="0" err="1"/>
              <a:t>databaselink</a:t>
            </a:r>
            <a:r>
              <a:rPr lang="de-CH" dirty="0"/>
              <a:t>:</a:t>
            </a:r>
          </a:p>
          <a:p>
            <a:pPr lvl="1"/>
            <a:r>
              <a:rPr lang="fr-CH" dirty="0"/>
              <a:t>C</a:t>
            </a:r>
            <a:r>
              <a:rPr lang="de-CH" dirty="0" err="1"/>
              <a:t>onnexion</a:t>
            </a:r>
            <a:r>
              <a:rPr lang="de-CH" dirty="0"/>
              <a:t> à la </a:t>
            </a:r>
            <a:r>
              <a:rPr lang="de-CH" dirty="0" err="1"/>
              <a:t>base</a:t>
            </a:r>
            <a:endParaRPr lang="de-CH" dirty="0"/>
          </a:p>
          <a:p>
            <a:pPr lvl="1"/>
            <a:r>
              <a:rPr lang="fr-CH" dirty="0"/>
              <a:t>Envoie de requêtes (Select &amp; Insert)</a:t>
            </a:r>
          </a:p>
          <a:p>
            <a:pPr lvl="1"/>
            <a:r>
              <a:rPr lang="fr-CH" dirty="0"/>
              <a:t>Fermer la connexion</a:t>
            </a:r>
          </a:p>
          <a:p>
            <a:r>
              <a:rPr lang="fr-CH" dirty="0"/>
              <a:t>Permet de compléter le main:</a:t>
            </a:r>
          </a:p>
          <a:p>
            <a:pPr lvl="1"/>
            <a:r>
              <a:rPr lang="fr-CH" dirty="0"/>
              <a:t>Les menus : afficher les noms des catégories ou aliments et avoir leurs ID.</a:t>
            </a:r>
          </a:p>
          <a:p>
            <a:pPr lvl="1"/>
            <a:r>
              <a:rPr lang="fr-CH" dirty="0"/>
              <a:t>Finalisation du processus de recherche</a:t>
            </a:r>
          </a:p>
          <a:p>
            <a:pPr lvl="2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795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00C6A-DC8D-481C-A8EA-497F377F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Interagir avec la base de données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1B332-1441-435B-B8E0-03CDCAD5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Processus de recherche:</a:t>
            </a:r>
          </a:p>
          <a:p>
            <a:pPr lvl="1"/>
            <a:r>
              <a:rPr lang="fr-CH" dirty="0"/>
              <a:t>Composé des deux fonctions principales.</a:t>
            </a:r>
          </a:p>
          <a:p>
            <a:pPr lvl="1"/>
            <a:r>
              <a:rPr lang="fr-CH" dirty="0"/>
              <a:t>Une fonction qui cherche un </a:t>
            </a:r>
            <a:r>
              <a:rPr lang="fr-CH" dirty="0" err="1"/>
              <a:t>subsitut</a:t>
            </a:r>
            <a:r>
              <a:rPr lang="fr-CH" dirty="0"/>
              <a:t> suivant une condition</a:t>
            </a:r>
          </a:p>
          <a:p>
            <a:pPr lvl="1"/>
            <a:r>
              <a:rPr lang="fr-CH" dirty="0"/>
              <a:t>Une fonction qui traite le résultat obtenu:</a:t>
            </a:r>
          </a:p>
          <a:p>
            <a:pPr lvl="2"/>
            <a:r>
              <a:rPr lang="fr-CH" dirty="0"/>
              <a:t>Un substitut avec une meilleure note est trouvé -&gt; on continu le processus</a:t>
            </a:r>
            <a:endParaRPr lang="de-CH" dirty="0"/>
          </a:p>
          <a:p>
            <a:pPr lvl="2"/>
            <a:r>
              <a:rPr lang="fr-CH" dirty="0"/>
              <a:t>Aucun substitut avec une meilleure note n'est trouvé -&gt; relancer la recherche pour un substitut de même valeur</a:t>
            </a:r>
            <a:endParaRPr lang="de-CH" dirty="0"/>
          </a:p>
          <a:p>
            <a:pPr lvl="2"/>
            <a:r>
              <a:rPr lang="fr-CH" dirty="0"/>
              <a:t>Aucun substitut avec une même valeur n'est trouvé -&gt; relancer la recherche pour un substitut de valeur inférieur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11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FB674-084C-4C41-91E5-0850AE14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Peupler la base de données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04EB2-F153-4E1B-B8C1-9EAC511B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Passage BDD test vers BDD réelle</a:t>
            </a:r>
          </a:p>
          <a:p>
            <a:r>
              <a:rPr lang="fr-CH" dirty="0"/>
              <a:t>Interaction avec l'API:</a:t>
            </a:r>
          </a:p>
          <a:p>
            <a:pPr lvl="1"/>
            <a:r>
              <a:rPr lang="fr-CH" dirty="0"/>
              <a:t>Trouver les bon champs</a:t>
            </a:r>
          </a:p>
          <a:p>
            <a:pPr lvl="1"/>
            <a:r>
              <a:rPr lang="fr-CH" dirty="0"/>
              <a:t>Formater les champs </a:t>
            </a:r>
          </a:p>
          <a:p>
            <a:pPr lvl="1"/>
            <a:r>
              <a:rPr lang="fr-CH" dirty="0"/>
              <a:t>Insérer </a:t>
            </a:r>
            <a:r>
              <a:rPr lang="fr-CH"/>
              <a:t>les champs dans la BDD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84447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:Utilisez les données publiques de l'OpenFoodFacts</vt:lpstr>
      <vt:lpstr>Plan</vt:lpstr>
      <vt:lpstr>Organiser son travail</vt:lpstr>
      <vt:lpstr>Construire la base de données</vt:lpstr>
      <vt:lpstr>Construire le programme</vt:lpstr>
      <vt:lpstr>Interagir avec la base de données</vt:lpstr>
      <vt:lpstr>Interagir avec la base de données</vt:lpstr>
      <vt:lpstr>Peupler la base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:Utilisez les données publiques de l'OpenFoodFacts</dc:title>
  <dc:creator>Simon Baptiste, ENT-MBS-IOT-DDL</dc:creator>
  <cp:lastModifiedBy>Simon Baptiste, ENT-MBS-IOT-DDL</cp:lastModifiedBy>
  <cp:revision>4</cp:revision>
  <dcterms:created xsi:type="dcterms:W3CDTF">2018-11-30T09:29:52Z</dcterms:created>
  <dcterms:modified xsi:type="dcterms:W3CDTF">2018-11-30T10:01:01Z</dcterms:modified>
</cp:coreProperties>
</file>