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8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0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2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72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0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6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9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5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4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8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373C-299C-48F4-9908-C43A8BA43C9A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00198-5B2A-42F0-BDFF-F3F2C3D66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2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8DE4C-5A45-4CBC-A666-9C637EF8D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771B1-5530-456A-B442-D670D93FC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Transformez une maquette en site web avec HTML &amp; CSS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DA008-E5FC-467C-B589-766695E9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311088" y="180932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6C8C9-5A50-4A23-9BA4-8F0CEE3A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P2-Etape 1-Mise en place de l’environnement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38102-AFA9-4996-8787-389AFA75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Installation des logiciels adéquates VS Code, Firefox, Gimp</a:t>
            </a:r>
          </a:p>
          <a:p>
            <a:r>
              <a:rPr lang="fr-FR" sz="2000" dirty="0"/>
              <a:t>Création des fichiers (index.html, dossier css, dossier images)</a:t>
            </a:r>
          </a:p>
          <a:p>
            <a:r>
              <a:rPr lang="fr-FR" sz="2000" dirty="0"/>
              <a:t>Récupération des polices d’écriture sur Google Font </a:t>
            </a:r>
          </a:p>
          <a:p>
            <a:r>
              <a:rPr lang="fr-FR" sz="2000" dirty="0"/>
              <a:t>Récupération des icones sur FontAwesome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E5BB73-5B98-4E4E-9F36-B7F829D78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DA4D6-83A1-40AA-AC27-600F8AF9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52491" cy="1320800"/>
          </a:xfrm>
        </p:spPr>
        <p:txBody>
          <a:bodyPr/>
          <a:lstStyle/>
          <a:p>
            <a:pPr algn="ctr"/>
            <a:r>
              <a:rPr lang="fr-FR" dirty="0"/>
              <a:t>P2 - Etape 2 - </a:t>
            </a:r>
            <a:r>
              <a:rPr lang="fr-FR"/>
              <a:t>Découpage de 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81B93-45D2-4990-A5B7-A0FB04C1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A l’aide du logiciel Gimp, redimensionner les maquettes à 1920px pour le format Desktop et 768px pour le format mobile.</a:t>
            </a:r>
          </a:p>
          <a:p>
            <a:r>
              <a:rPr lang="fr-FR" dirty="0"/>
              <a:t>Découpage de la maquette pour le format Desktop, pour l’organisation de la structure html du site.</a:t>
            </a:r>
          </a:p>
          <a:p>
            <a:r>
              <a:rPr lang="fr-FR" dirty="0"/>
              <a:t>Annexe (page suivante)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47F9D5-CD33-4D40-9A3C-E393D9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3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5647-72DA-478B-82E1-371F03B0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29173"/>
            <a:ext cx="3932237" cy="589327"/>
          </a:xfrm>
        </p:spPr>
        <p:txBody>
          <a:bodyPr/>
          <a:lstStyle/>
          <a:p>
            <a:r>
              <a:rPr lang="fr-FR" dirty="0"/>
              <a:t>Découpage Desktop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D4DCC00-DF79-4724-943E-8F77C18B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8013"/>
            <a:ext cx="4367440" cy="612319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BE512-85D9-4537-BFDC-F40C453A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604393"/>
            <a:ext cx="3932237" cy="4754461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Composition : </a:t>
            </a:r>
          </a:p>
          <a:p>
            <a:endParaRPr lang="fr-FR" dirty="0"/>
          </a:p>
          <a:p>
            <a:r>
              <a:rPr lang="fr-FR" dirty="0"/>
              <a:t>=&gt; Header : Logo + menus</a:t>
            </a:r>
          </a:p>
          <a:p>
            <a:r>
              <a:rPr lang="fr-FR" dirty="0"/>
              <a:t>=&gt; Section 1 : Titres+ formulaire + filtres</a:t>
            </a:r>
          </a:p>
          <a:p>
            <a:r>
              <a:rPr lang="fr-FR" dirty="0"/>
              <a:t>=&gt; Section 2 : Hébergement à Marseille</a:t>
            </a:r>
          </a:p>
          <a:p>
            <a:r>
              <a:rPr lang="fr-FR" dirty="0"/>
              <a:t>=&gt; Section 3 : Les plus populaires</a:t>
            </a:r>
          </a:p>
          <a:p>
            <a:r>
              <a:rPr lang="fr-FR" dirty="0"/>
              <a:t>=&gt; Section 4 : Activités à Marseille</a:t>
            </a:r>
          </a:p>
          <a:p>
            <a:r>
              <a:rPr lang="fr-FR" dirty="0"/>
              <a:t>=&gt; Footer : Pied de page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Ce découpage ayant été réalisé en début de projet, des modifications y ont </a:t>
            </a:r>
            <a:r>
              <a:rPr lang="fr-FR">
                <a:solidFill>
                  <a:srgbClr val="FF0000"/>
                </a:solidFill>
              </a:rPr>
              <a:t>été apportées </a:t>
            </a:r>
            <a:r>
              <a:rPr lang="fr-FR" dirty="0">
                <a:solidFill>
                  <a:srgbClr val="FF0000"/>
                </a:solidFill>
              </a:rPr>
              <a:t>en fonction de l’avancement du projet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E6350D-47B5-4D26-8F34-44453D17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60038" y="279997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E2A4-91A2-49CD-9DB7-8F7F7A56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P2 - Etape 3 -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7F2DF-D4AD-45EE-B8BC-98292E73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Intégration complète des éléments suivant les objectifs / semaine fixé en séance de mentorat, avant la mise en page avec le CSS.</a:t>
            </a:r>
          </a:p>
          <a:p>
            <a:r>
              <a:rPr lang="fr-FR" dirty="0"/>
              <a:t>Suivi et modification du découpage de la maquette vu précédemment (ex: filtres &lt;div&gt; pour les icones), beaucoup de &lt;div&gt; créées ont servies à l’utilisation de Flexbox (ex: &lt;div&gt; sections ).</a:t>
            </a:r>
          </a:p>
          <a:p>
            <a:r>
              <a:rPr lang="fr-FR" dirty="0"/>
              <a:t>Validation du code par W3C</a:t>
            </a:r>
          </a:p>
          <a:p>
            <a:r>
              <a:rPr lang="fr-FR" dirty="0"/>
              <a:t>Problèmes rencontrés: Formulaire, nommage des « id », intégration des polices d’écriture Raleway.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2D8A5-8416-4478-B460-BACA2C8D1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87F6A-87FD-4E40-ACC5-91025DE7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P2 - Etape 4 – Style.css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C7699-5B9A-4CD0-85EC-F1D646BE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Intégration complète des éléments suivant les objectifs / semaine fixé en séance de mentorat, suite à l’intégration HTML.</a:t>
            </a:r>
          </a:p>
          <a:p>
            <a:r>
              <a:rPr lang="fr-FR" dirty="0"/>
              <a:t>Utilisation de Flexbox pour la disposition des éléments sur la page.</a:t>
            </a:r>
          </a:p>
          <a:p>
            <a:r>
              <a:rPr lang="fr-FR" dirty="0"/>
              <a:t>Tests via les DevTools de Chrome et Firefox avant l’intégration sur VS Code.</a:t>
            </a:r>
          </a:p>
          <a:p>
            <a:r>
              <a:rPr lang="fr-FR" dirty="0"/>
              <a:t>Validation du code par W3C</a:t>
            </a:r>
          </a:p>
          <a:p>
            <a:r>
              <a:rPr lang="fr-FR" dirty="0"/>
              <a:t>Problèmes rencontrés: Les marges, les polices d’écritures.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9857E5-D5C5-4D7C-A7F0-7FC229630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398B0-FB37-46B4-A39B-79A3A46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P2 - Etape 5 – Responsive.css Tablettes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0A699-75D1-4B47-B120-B1C1DA28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Suite à l’intégration et validation des codes HTML et CSS pour la version Desktop, création de la mise en page tablette par rapport au breakpoint demander à savoir 992px</a:t>
            </a:r>
          </a:p>
          <a:p>
            <a:r>
              <a:rPr lang="fr-FR" dirty="0"/>
              <a:t>Grâce à la liberté donnée pour ce format, j’en ai profité pour prendre de l’avance pour le format mobile (ex: la section 3 viens ce mettre au dessus de la section 2)</a:t>
            </a:r>
          </a:p>
          <a:p>
            <a:r>
              <a:rPr lang="fr-FR" dirty="0"/>
              <a:t>Validation du code par W3C</a:t>
            </a:r>
          </a:p>
          <a:p>
            <a:r>
              <a:rPr lang="fr-FR" dirty="0"/>
              <a:t>Problèmes rencontrés pour la version tablette: Les marges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C2B480-57CD-44AE-ADAD-0346A68EC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529E7-F6B4-4E87-B6AF-6039BC76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P2 - Etape 5 – Responsive.css Mobiles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A4106-7FA7-408B-B639-513F2DAD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Suite à l’intégration et validation des codes HTML et CSS pour la version Desktop et tablette, création de la mise en page mobile par rapport à la maquette et au breakpoint demander à savoir 768px.</a:t>
            </a:r>
          </a:p>
          <a:p>
            <a:r>
              <a:rPr lang="fr-FR" dirty="0"/>
              <a:t>Grâce au découpage de la maquette version Desktop et aux modifications apportées, aucun redécoupage fut nécessaire, mise à part les proportions des éléments et leurs mise en page.</a:t>
            </a:r>
          </a:p>
          <a:p>
            <a:r>
              <a:rPr lang="fr-FR" dirty="0"/>
              <a:t>Validation du code par W3C</a:t>
            </a:r>
          </a:p>
          <a:p>
            <a:r>
              <a:rPr lang="fr-FR" dirty="0"/>
              <a:t>Problèmes rencontrés pour la version mobile: Les marges sur Chrome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594961-D95E-415E-9CD4-4D4C2180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20999-3D7E-46A6-9726-2CB4885D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P2 - Erreurs commises -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3DD74-4EC1-47BB-A02B-FBB6B692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Certaines erreurs commises ont été laissée volontairement dans le code en étant commentées afin de comprendre les erreurs faites et de ne pas les reproduire.</a:t>
            </a:r>
          </a:p>
          <a:p>
            <a:r>
              <a:rPr lang="fr-FR" dirty="0"/>
              <a:t>De plus, ces erreurs avant d’être commentées m’ont servies de modèle pour la création du vrai formulaire notamment pour les proportions.</a:t>
            </a:r>
          </a:p>
          <a:p>
            <a:r>
              <a:rPr lang="fr-FR" dirty="0"/>
              <a:t>Elles sont visibles en </a:t>
            </a:r>
            <a:r>
              <a:rPr lang="fr-FR" dirty="0">
                <a:solidFill>
                  <a:schemeClr val="accent6"/>
                </a:solidFill>
              </a:rPr>
              <a:t>vert </a:t>
            </a:r>
            <a:r>
              <a:rPr lang="fr-FR" dirty="0"/>
              <a:t>sur les pages index.html et style.css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95D208-DAB7-4A67-AABA-4F38556C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1412" b="-1669"/>
          <a:stretch/>
        </p:blipFill>
        <p:spPr>
          <a:xfrm>
            <a:off x="10970122" y="260424"/>
            <a:ext cx="1089088" cy="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4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2070</TotalTime>
  <Words>592</Words>
  <Application>Microsoft Office PowerPoint</Application>
  <PresentationFormat>Grand écran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Projet n°2</vt:lpstr>
      <vt:lpstr>P2-Etape 1-Mise en place de l’environnement</vt:lpstr>
      <vt:lpstr>P2 - Etape 2 - Découpage de la maquette</vt:lpstr>
      <vt:lpstr>Découpage Desktop</vt:lpstr>
      <vt:lpstr>P2 - Etape 3 - HTML</vt:lpstr>
      <vt:lpstr>P2 - Etape 4 – Style.css</vt:lpstr>
      <vt:lpstr>P2 - Etape 5 – Responsive.css Tablettes</vt:lpstr>
      <vt:lpstr>P2 - Etape 5 – Responsive.css Mobiles</vt:lpstr>
      <vt:lpstr>P2 - Erreurs commises -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</dc:title>
  <dc:creator>baptiste planchon</dc:creator>
  <cp:lastModifiedBy>baptiste planchon</cp:lastModifiedBy>
  <cp:revision>21</cp:revision>
  <dcterms:created xsi:type="dcterms:W3CDTF">2021-11-26T08:10:14Z</dcterms:created>
  <dcterms:modified xsi:type="dcterms:W3CDTF">2021-11-29T16:24:09Z</dcterms:modified>
</cp:coreProperties>
</file>