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7562850" cy="10688638"/>
  <p:notesSz cx="6889750" cy="10021888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323032"/>
    <a:srgbClr val="F69336"/>
    <a:srgbClr val="F2731E"/>
    <a:srgbClr val="F15104"/>
    <a:srgbClr val="FF9637"/>
    <a:srgbClr val="2E3A40"/>
    <a:srgbClr val="FCD800"/>
    <a:srgbClr val="5898B8"/>
    <a:srgbClr val="B1B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586"/>
  </p:normalViewPr>
  <p:slideViewPr>
    <p:cSldViewPr snapToGrid="0" snapToObjects="1">
      <p:cViewPr>
        <p:scale>
          <a:sx n="150" d="100"/>
          <a:sy n="150" d="100"/>
        </p:scale>
        <p:origin x="1224" y="-4698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5558" cy="502835"/>
          </a:xfrm>
          <a:prstGeom prst="rect">
            <a:avLst/>
          </a:prstGeom>
        </p:spPr>
        <p:txBody>
          <a:bodyPr vert="horz" lIns="96628" tIns="48314" rIns="96628" bIns="4831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598" y="0"/>
            <a:ext cx="2985558" cy="502835"/>
          </a:xfrm>
          <a:prstGeom prst="rect">
            <a:avLst/>
          </a:prstGeom>
        </p:spPr>
        <p:txBody>
          <a:bodyPr vert="horz" lIns="96628" tIns="48314" rIns="96628" bIns="48314" rtlCol="0"/>
          <a:lstStyle>
            <a:lvl1pPr algn="r">
              <a:defRPr sz="1300"/>
            </a:lvl1pPr>
          </a:lstStyle>
          <a:p>
            <a:fld id="{6BFF9852-8A9D-FA43-9BC6-1FE6D867865C}" type="datetimeFigureOut">
              <a:t>09/03/2021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9488" y="1252538"/>
            <a:ext cx="2390775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8" tIns="48314" rIns="96628" bIns="483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3033"/>
            <a:ext cx="5511800" cy="3946119"/>
          </a:xfrm>
          <a:prstGeom prst="rect">
            <a:avLst/>
          </a:prstGeom>
        </p:spPr>
        <p:txBody>
          <a:bodyPr vert="horz" lIns="96628" tIns="48314" rIns="96628" bIns="483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19056"/>
            <a:ext cx="2985558" cy="502834"/>
          </a:xfrm>
          <a:prstGeom prst="rect">
            <a:avLst/>
          </a:prstGeom>
        </p:spPr>
        <p:txBody>
          <a:bodyPr vert="horz" lIns="96628" tIns="48314" rIns="96628" bIns="4831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598" y="9519056"/>
            <a:ext cx="2985558" cy="502834"/>
          </a:xfrm>
          <a:prstGeom prst="rect">
            <a:avLst/>
          </a:prstGeom>
        </p:spPr>
        <p:txBody>
          <a:bodyPr vert="horz" lIns="96628" tIns="48314" rIns="96628" bIns="48314" rtlCol="0" anchor="b"/>
          <a:lstStyle>
            <a:lvl1pPr algn="r">
              <a:defRPr sz="1300"/>
            </a:lvl1pPr>
          </a:lstStyle>
          <a:p>
            <a:fld id="{EC68FC55-56A1-8E40-9B86-97BA77CFC2EF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8FC55-56A1-8E40-9B86-97BA77CFC2EF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8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17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07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26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2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58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13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89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72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18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15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1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904D-930F-FD46-A326-BF7152BF9E0A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09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aptisteag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-1" y="1585774"/>
            <a:ext cx="4856813" cy="22345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-1"/>
            <a:ext cx="7559439" cy="1583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856813" y="3820353"/>
            <a:ext cx="2702626" cy="68682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856811" y="5978779"/>
            <a:ext cx="2702627" cy="29949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3224" y="373888"/>
            <a:ext cx="4914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Baptiste Ageron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6039" y="3790609"/>
            <a:ext cx="2253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Informations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personnelles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091444"/>
              </p:ext>
            </p:extLst>
          </p:nvPr>
        </p:nvGraphicFramePr>
        <p:xfrm>
          <a:off x="5156200" y="4589678"/>
          <a:ext cx="2403238" cy="1244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956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+33 6 62 43 09 40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13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baptisteageron@gmail.com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99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 ans</a:t>
                      </a:r>
                    </a:p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endParaRPr lang="fr-FR" sz="1200" b="0" i="1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Permis B + véhicule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5238750" y="4474737"/>
            <a:ext cx="1993900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56199" y="6140050"/>
            <a:ext cx="1881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tx2"/>
                </a:solidFill>
              </a:rPr>
              <a:t>Compétences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238750" y="6527400"/>
            <a:ext cx="1993900" cy="0"/>
          </a:xfrm>
          <a:prstGeom prst="line">
            <a:avLst/>
          </a:prstGeom>
          <a:ln w="190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56199" y="9163050"/>
            <a:ext cx="1272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Hobbies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238750" y="9550400"/>
            <a:ext cx="1993900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405078"/>
              </p:ext>
            </p:extLst>
          </p:nvPr>
        </p:nvGraphicFramePr>
        <p:xfrm>
          <a:off x="5103694" y="9733339"/>
          <a:ext cx="20828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7938" indent="0" algn="ctr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Informatique </a:t>
                      </a:r>
                      <a:r>
                        <a:rPr lang="fr-FR" sz="1200" b="0" i="1" baseline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● Voyage</a:t>
                      </a:r>
                    </a:p>
                    <a:p>
                      <a:pPr marL="7938" indent="0" algn="ctr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endParaRPr lang="fr-FR" sz="400" b="0" i="1" baseline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7938" indent="0" algn="ctr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baseline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Ski ● Escalade ● New Tech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01949" y="4093415"/>
            <a:ext cx="3710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Expériences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professionnelles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84500" y="4480765"/>
            <a:ext cx="437744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81585" y="5114921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graphicFrame>
        <p:nvGraphicFramePr>
          <p:cNvPr id="28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434166"/>
              </p:ext>
            </p:extLst>
          </p:nvPr>
        </p:nvGraphicFramePr>
        <p:xfrm>
          <a:off x="844288" y="4871555"/>
          <a:ext cx="3870690" cy="29437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4905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Concepteur Web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Félix-Création, </a:t>
                      </a:r>
                      <a:r>
                        <a:rPr lang="fr-FR" sz="1100" b="0" i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Cran-Gévrier</a:t>
                      </a: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(74960)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Stage réalisé pendant la deuxième année du DUT Informatique,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ma mission consiste à créer des sites web pour des clients avec le </a:t>
                      </a:r>
                      <a:r>
                        <a:rPr kumimoji="0" lang="fr-FR" sz="11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framework</a:t>
                      </a: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Symfony.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213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Concepteur Web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0" i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Crea</a:t>
                      </a: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-Cuisine, Voiron (38500)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Avec un petit groupe d’élèves de l’IUT nous avons créé un site web / e-commerce pour l’entreprise Créa-Cuisine avec WordPress.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07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Technicien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Laser 3000 , Cran-Gevrier (74093)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J’ai travaillé à Laser 3000 l’été afin de remplacer et réparer des babyfoots, billards, flippeurs et autres jeux d’arcade présents dans des lieux publics.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Oval 28"/>
          <p:cNvSpPr/>
          <p:nvPr/>
        </p:nvSpPr>
        <p:spPr>
          <a:xfrm>
            <a:off x="282899" y="6153585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14055" y="7168720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3114" y="6288090"/>
            <a:ext cx="524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2019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8409" y="8126205"/>
            <a:ext cx="3710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Formations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84500" y="8505374"/>
            <a:ext cx="437744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960019"/>
              </p:ext>
            </p:extLst>
          </p:nvPr>
        </p:nvGraphicFramePr>
        <p:xfrm>
          <a:off x="806241" y="8527970"/>
          <a:ext cx="3870690" cy="23761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9185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Digital Campus Lyon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Prépa Master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Lyon (69003)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endParaRPr lang="fr-FR" sz="1100" b="1" i="0" baseline="0" dirty="0">
                        <a:solidFill>
                          <a:schemeClr val="tx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IUT Annecy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DUT Informatique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Annecy-le-Vieux (74970)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6437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Lycée Louis Lachenal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Bac STI2D Energie et environnement (Mention assez bien)</a:t>
                      </a:r>
                    </a:p>
                    <a:p>
                      <a:pPr marL="7938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Pringy (74370)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endParaRPr lang="fr-FR" sz="11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Oval 35"/>
          <p:cNvSpPr/>
          <p:nvPr/>
        </p:nvSpPr>
        <p:spPr>
          <a:xfrm>
            <a:off x="291995" y="9237262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1585" y="9306964"/>
            <a:ext cx="5246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2018-2020</a:t>
            </a:r>
          </a:p>
        </p:txBody>
      </p:sp>
      <p:sp>
        <p:nvSpPr>
          <p:cNvPr id="38" name="Oval 37"/>
          <p:cNvSpPr/>
          <p:nvPr/>
        </p:nvSpPr>
        <p:spPr>
          <a:xfrm>
            <a:off x="291995" y="9864862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1585" y="9888844"/>
            <a:ext cx="52465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2015-2018</a:t>
            </a:r>
          </a:p>
          <a:p>
            <a:pPr algn="ctr"/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40" name="TextBox 21">
            <a:extLst>
              <a:ext uri="{FF2B5EF4-FFF2-40B4-BE49-F238E27FC236}">
                <a16:creationId xmlns:a16="http://schemas.microsoft.com/office/drawing/2014/main" id="{C742A0D4-C9A0-42EA-9E39-EF4757288B16}"/>
              </a:ext>
            </a:extLst>
          </p:cNvPr>
          <p:cNvSpPr txBox="1"/>
          <p:nvPr/>
        </p:nvSpPr>
        <p:spPr>
          <a:xfrm>
            <a:off x="198409" y="2001407"/>
            <a:ext cx="445999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800">
              <a:defRPr/>
            </a:pPr>
            <a:r>
              <a:rPr lang="fr-FR" sz="1500" dirty="0">
                <a:solidFill>
                  <a:schemeClr val="bg1"/>
                </a:solidFill>
              </a:rPr>
              <a:t>Je recherche une alternance ou un stage de fin d’année pour ma formation Prépa Mastère Digital, de préférence dans le web. Je m’y intéresse depuis longtemps et je cherche actuellement à me spécialiser en mélangeant ma passion et le monde du travail. </a:t>
            </a:r>
          </a:p>
          <a:p>
            <a:pPr algn="just" defTabSz="685800">
              <a:defRPr/>
            </a:pPr>
            <a:r>
              <a:rPr lang="fr-FR" sz="1500" dirty="0">
                <a:solidFill>
                  <a:schemeClr val="bg1"/>
                </a:solidFill>
              </a:rPr>
              <a:t>J’ai le sens de l’initiative et aime travailler en équipe.</a:t>
            </a:r>
          </a:p>
          <a:p>
            <a:pPr algn="just" defTabSz="685800">
              <a:defRPr/>
            </a:pPr>
            <a:r>
              <a:rPr lang="fr-FR" sz="1500" dirty="0">
                <a:solidFill>
                  <a:schemeClr val="bg1"/>
                </a:solidFill>
              </a:rPr>
              <a:t>Mon portfolio : </a:t>
            </a:r>
            <a:r>
              <a:rPr lang="fr-FR" sz="1500" dirty="0">
                <a:solidFill>
                  <a:schemeClr val="tx2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http://baptisteag.github.io/</a:t>
            </a:r>
            <a:endParaRPr lang="fr-FR" sz="15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A0525F4-54E7-4CFF-A7DB-EB5236094110}"/>
              </a:ext>
            </a:extLst>
          </p:cNvPr>
          <p:cNvSpPr txBox="1"/>
          <p:nvPr/>
        </p:nvSpPr>
        <p:spPr>
          <a:xfrm>
            <a:off x="5006505" y="6555891"/>
            <a:ext cx="24032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PHP / HTML / CSS / JavaScript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C# / C++ / Java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Suite Adobe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Anglais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Esprit d’équipe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Sens de l’initiative</a:t>
            </a:r>
          </a:p>
          <a:p>
            <a:endParaRPr lang="fr-FR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1CB83C-7B94-486B-9ADE-FDC3B9CCC158}"/>
              </a:ext>
            </a:extLst>
          </p:cNvPr>
          <p:cNvSpPr/>
          <p:nvPr/>
        </p:nvSpPr>
        <p:spPr>
          <a:xfrm>
            <a:off x="5103694" y="6834149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2E5D27E-030E-4BCE-84AE-592E790BD227}"/>
              </a:ext>
            </a:extLst>
          </p:cNvPr>
          <p:cNvSpPr/>
          <p:nvPr/>
        </p:nvSpPr>
        <p:spPr>
          <a:xfrm>
            <a:off x="5103694" y="7201632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E8CB524-ED18-4845-B350-7EDDA26D230C}"/>
              </a:ext>
            </a:extLst>
          </p:cNvPr>
          <p:cNvSpPr/>
          <p:nvPr/>
        </p:nvSpPr>
        <p:spPr>
          <a:xfrm>
            <a:off x="5103694" y="7552590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A81674-2C19-418E-9933-4FAB5EA6B127}"/>
              </a:ext>
            </a:extLst>
          </p:cNvPr>
          <p:cNvSpPr/>
          <p:nvPr/>
        </p:nvSpPr>
        <p:spPr>
          <a:xfrm>
            <a:off x="5103694" y="7920073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708DB0-BA93-43CD-893B-7342E57D42A0}"/>
              </a:ext>
            </a:extLst>
          </p:cNvPr>
          <p:cNvSpPr/>
          <p:nvPr/>
        </p:nvSpPr>
        <p:spPr>
          <a:xfrm>
            <a:off x="5103694" y="8309266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29A2CB3-FCEC-4A80-8866-49F561C840F5}"/>
              </a:ext>
            </a:extLst>
          </p:cNvPr>
          <p:cNvSpPr/>
          <p:nvPr/>
        </p:nvSpPr>
        <p:spPr>
          <a:xfrm>
            <a:off x="5103694" y="8684892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FA9A4B-ED1C-4464-B655-D643D4F0D353}"/>
              </a:ext>
            </a:extLst>
          </p:cNvPr>
          <p:cNvSpPr/>
          <p:nvPr/>
        </p:nvSpPr>
        <p:spPr>
          <a:xfrm>
            <a:off x="5110271" y="6846227"/>
            <a:ext cx="1988236" cy="74689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1B8FB0-628D-4E89-85FE-F739BA283D89}"/>
              </a:ext>
            </a:extLst>
          </p:cNvPr>
          <p:cNvSpPr/>
          <p:nvPr/>
        </p:nvSpPr>
        <p:spPr>
          <a:xfrm>
            <a:off x="5110271" y="7213606"/>
            <a:ext cx="1608291" cy="74689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7704ACB-1F2D-4E4C-B1EB-0943C79B59FB}"/>
              </a:ext>
            </a:extLst>
          </p:cNvPr>
          <p:cNvSpPr/>
          <p:nvPr/>
        </p:nvSpPr>
        <p:spPr>
          <a:xfrm>
            <a:off x="5117953" y="7567372"/>
            <a:ext cx="1313188" cy="71147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48F5B77-50AC-4E1A-904F-CA3A4BDD18F0}"/>
              </a:ext>
            </a:extLst>
          </p:cNvPr>
          <p:cNvSpPr/>
          <p:nvPr/>
        </p:nvSpPr>
        <p:spPr>
          <a:xfrm>
            <a:off x="5115572" y="7930577"/>
            <a:ext cx="1755616" cy="79852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3BA3C9-DBAE-4A5A-9410-0AF2EBDC2BC5}"/>
              </a:ext>
            </a:extLst>
          </p:cNvPr>
          <p:cNvSpPr/>
          <p:nvPr/>
        </p:nvSpPr>
        <p:spPr>
          <a:xfrm>
            <a:off x="5115572" y="8320021"/>
            <a:ext cx="1988236" cy="74689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C64E9A1-FD6A-49C9-A4A8-3BADDC6FE676}"/>
              </a:ext>
            </a:extLst>
          </p:cNvPr>
          <p:cNvSpPr/>
          <p:nvPr/>
        </p:nvSpPr>
        <p:spPr>
          <a:xfrm>
            <a:off x="5115571" y="8694504"/>
            <a:ext cx="1755617" cy="72977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/>
          <p:cNvSpPr txBox="1"/>
          <p:nvPr/>
        </p:nvSpPr>
        <p:spPr>
          <a:xfrm>
            <a:off x="301355" y="7223839"/>
            <a:ext cx="5246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2015-2019</a:t>
            </a:r>
          </a:p>
        </p:txBody>
      </p:sp>
      <p:sp>
        <p:nvSpPr>
          <p:cNvPr id="56" name="TextBox 31">
            <a:extLst>
              <a:ext uri="{FF2B5EF4-FFF2-40B4-BE49-F238E27FC236}">
                <a16:creationId xmlns:a16="http://schemas.microsoft.com/office/drawing/2014/main" id="{25379E26-17A8-4973-BD8D-09DB3D513265}"/>
              </a:ext>
            </a:extLst>
          </p:cNvPr>
          <p:cNvSpPr txBox="1"/>
          <p:nvPr/>
        </p:nvSpPr>
        <p:spPr>
          <a:xfrm>
            <a:off x="270199" y="5223719"/>
            <a:ext cx="524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24112863-2AC7-413C-B694-AADD68483808}"/>
              </a:ext>
            </a:extLst>
          </p:cNvPr>
          <p:cNvSpPr/>
          <p:nvPr/>
        </p:nvSpPr>
        <p:spPr>
          <a:xfrm>
            <a:off x="296134" y="8605376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55" name="TextBox 36">
            <a:extLst>
              <a:ext uri="{FF2B5EF4-FFF2-40B4-BE49-F238E27FC236}">
                <a16:creationId xmlns:a16="http://schemas.microsoft.com/office/drawing/2014/main" id="{80A325FF-6C44-4D4F-824A-B49C85C0F6DC}"/>
              </a:ext>
            </a:extLst>
          </p:cNvPr>
          <p:cNvSpPr txBox="1"/>
          <p:nvPr/>
        </p:nvSpPr>
        <p:spPr>
          <a:xfrm>
            <a:off x="255237" y="8659372"/>
            <a:ext cx="5246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2020-2021</a:t>
            </a:r>
          </a:p>
        </p:txBody>
      </p:sp>
      <p:pic>
        <p:nvPicPr>
          <p:cNvPr id="5" name="Image 4" descr="Une image contenant personne, homme, extérieur, debout&#10;&#10;Description générée automatiquement">
            <a:extLst>
              <a:ext uri="{FF2B5EF4-FFF2-40B4-BE49-F238E27FC236}">
                <a16:creationId xmlns:a16="http://schemas.microsoft.com/office/drawing/2014/main" id="{AAD7C7E3-2978-495C-BB47-0A8B8EA5B1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736" b="18113"/>
          <a:stretch/>
        </p:blipFill>
        <p:spPr>
          <a:xfrm>
            <a:off x="5188649" y="1775659"/>
            <a:ext cx="1831479" cy="178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356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Révolution.thmx</Template>
  <TotalTime>1308</TotalTime>
  <Words>265</Words>
  <Application>Microsoft Office PowerPoint</Application>
  <PresentationFormat>Personnalisé</PresentationFormat>
  <Paragraphs>55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Baptiste</cp:lastModifiedBy>
  <cp:revision>137</cp:revision>
  <dcterms:created xsi:type="dcterms:W3CDTF">2014-12-03T08:33:54Z</dcterms:created>
  <dcterms:modified xsi:type="dcterms:W3CDTF">2021-03-09T19:16:10Z</dcterms:modified>
</cp:coreProperties>
</file>