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86"/>
  </p:normalViewPr>
  <p:slideViewPr>
    <p:cSldViewPr snapToGrid="0" snapToObjects="1">
      <p:cViewPr>
        <p:scale>
          <a:sx n="66" d="100"/>
          <a:sy n="66" d="100"/>
        </p:scale>
        <p:origin x="2261" y="-806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02/03/2021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ptistea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585774"/>
            <a:ext cx="4856813" cy="22345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58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813" y="3820353"/>
            <a:ext cx="2702626" cy="686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3224" y="373888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6039" y="3790609"/>
            <a:ext cx="22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Informations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personnelles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91444"/>
              </p:ext>
            </p:extLst>
          </p:nvPr>
        </p:nvGraphicFramePr>
        <p:xfrm>
          <a:off x="5156200" y="4589678"/>
          <a:ext cx="2403238" cy="1244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 ans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474737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409341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448076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1585" y="511492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87456"/>
              </p:ext>
            </p:extLst>
          </p:nvPr>
        </p:nvGraphicFramePr>
        <p:xfrm>
          <a:off x="844288" y="4871555"/>
          <a:ext cx="3870690" cy="2938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490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Félix-Création, </a:t>
                      </a: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Cran-Gévrier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ma mission consiste à créer des sites web pour des clients avec le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framework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Symfony.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Crea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-Cuisine,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Avec un petit groupe d’élèves de l’IUT nous avons créer un site web / e-commerce pour l’entreprise Créa-Cuisine.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Technicien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Laser 3000 , Cran-Gevrier (74093)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J’ai travaillé à Laser 3000 en tant que travail d’été afin de remplacer et réparer des babyfoots, billards, flippeurs et autres jeux d’arcade présents dans des lieux publics.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2899" y="6153585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4055" y="7168720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3114" y="628809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09" y="812620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505374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60019"/>
              </p:ext>
            </p:extLst>
          </p:nvPr>
        </p:nvGraphicFramePr>
        <p:xfrm>
          <a:off x="806241" y="8527970"/>
          <a:ext cx="3870690" cy="23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1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 Master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3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2372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306964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98648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9888844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98409" y="2001407"/>
            <a:ext cx="44599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Je recherche une alternance en parallèle a ma formation Prépa Mastère Digital dans  le web. Je m’y intéresse depuis longtemps et je cherche actuellement à me spécialiser en mélangeant ma passion et le monde du travail. 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J’ai le sens de l’initiative et aime travailler en équipe.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Mon portfolio : </a:t>
            </a:r>
            <a:r>
              <a:rPr lang="fr-FR" sz="1500" dirty="0">
                <a:solidFill>
                  <a:schemeClr val="tx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http://baptisteag.github.io/</a:t>
            </a:r>
            <a:endParaRPr lang="fr-FR" sz="15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Suite Adobe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0271" y="6846227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0271" y="7213606"/>
            <a:ext cx="1608291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5572" y="7569115"/>
            <a:ext cx="1313188" cy="7114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5572" y="7930577"/>
            <a:ext cx="1755616" cy="79852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686884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301355" y="7223839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2015-2019</a:t>
            </a: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70199" y="5223719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24112863-2AC7-413C-B694-AADD68483808}"/>
              </a:ext>
            </a:extLst>
          </p:cNvPr>
          <p:cNvSpPr/>
          <p:nvPr/>
        </p:nvSpPr>
        <p:spPr>
          <a:xfrm>
            <a:off x="296134" y="8605376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0A325FF-6C44-4D4F-824A-B49C85C0F6DC}"/>
              </a:ext>
            </a:extLst>
          </p:cNvPr>
          <p:cNvSpPr txBox="1"/>
          <p:nvPr/>
        </p:nvSpPr>
        <p:spPr>
          <a:xfrm>
            <a:off x="255237" y="8659372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2020-2021</a:t>
            </a:r>
          </a:p>
        </p:txBody>
      </p:sp>
      <p:pic>
        <p:nvPicPr>
          <p:cNvPr id="5" name="Image 4" descr="Une image contenant personne, homme, extérieur, debout&#10;&#10;Description générée automatiquement">
            <a:extLst>
              <a:ext uri="{FF2B5EF4-FFF2-40B4-BE49-F238E27FC236}">
                <a16:creationId xmlns:a16="http://schemas.microsoft.com/office/drawing/2014/main" id="{AAD7C7E3-2978-495C-BB47-0A8B8EA5B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36" b="18113"/>
          <a:stretch/>
        </p:blipFill>
        <p:spPr>
          <a:xfrm>
            <a:off x="5188649" y="1775659"/>
            <a:ext cx="1831479" cy="17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1303</TotalTime>
  <Words>260</Words>
  <Application>Microsoft Office PowerPoint</Application>
  <PresentationFormat>Personnalisé</PresentationFormat>
  <Paragraphs>55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 ageron</cp:lastModifiedBy>
  <cp:revision>134</cp:revision>
  <dcterms:created xsi:type="dcterms:W3CDTF">2014-12-03T08:33:54Z</dcterms:created>
  <dcterms:modified xsi:type="dcterms:W3CDTF">2021-03-02T16:33:15Z</dcterms:modified>
</cp:coreProperties>
</file>