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7562850" cy="10688638"/>
  <p:notesSz cx="6889750" cy="10021888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7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323032"/>
    <a:srgbClr val="F69336"/>
    <a:srgbClr val="F2731E"/>
    <a:srgbClr val="F15104"/>
    <a:srgbClr val="FF9637"/>
    <a:srgbClr val="2E3A40"/>
    <a:srgbClr val="FCD800"/>
    <a:srgbClr val="5898B8"/>
    <a:srgbClr val="B1BE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23" autoAdjust="0"/>
    <p:restoredTop sz="94586"/>
  </p:normalViewPr>
  <p:slideViewPr>
    <p:cSldViewPr snapToGrid="0" snapToObjects="1">
      <p:cViewPr>
        <p:scale>
          <a:sx n="75" d="100"/>
          <a:sy n="75" d="100"/>
        </p:scale>
        <p:origin x="3330" y="54"/>
      </p:cViewPr>
      <p:guideLst>
        <p:guide orient="horz" pos="3367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5558" cy="502835"/>
          </a:xfrm>
          <a:prstGeom prst="rect">
            <a:avLst/>
          </a:prstGeom>
        </p:spPr>
        <p:txBody>
          <a:bodyPr vert="horz" lIns="96628" tIns="48314" rIns="96628" bIns="4831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598" y="0"/>
            <a:ext cx="2985558" cy="502835"/>
          </a:xfrm>
          <a:prstGeom prst="rect">
            <a:avLst/>
          </a:prstGeom>
        </p:spPr>
        <p:txBody>
          <a:bodyPr vert="horz" lIns="96628" tIns="48314" rIns="96628" bIns="48314" rtlCol="0"/>
          <a:lstStyle>
            <a:lvl1pPr algn="r">
              <a:defRPr sz="1300"/>
            </a:lvl1pPr>
          </a:lstStyle>
          <a:p>
            <a:fld id="{6BFF9852-8A9D-FA43-9BC6-1FE6D867865C}" type="datetimeFigureOut">
              <a:t>03/06/2021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9488" y="1252538"/>
            <a:ext cx="2390775" cy="3382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28" tIns="48314" rIns="96628" bIns="483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823033"/>
            <a:ext cx="5511800" cy="3946119"/>
          </a:xfrm>
          <a:prstGeom prst="rect">
            <a:avLst/>
          </a:prstGeom>
        </p:spPr>
        <p:txBody>
          <a:bodyPr vert="horz" lIns="96628" tIns="48314" rIns="96628" bIns="483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519056"/>
            <a:ext cx="2985558" cy="502834"/>
          </a:xfrm>
          <a:prstGeom prst="rect">
            <a:avLst/>
          </a:prstGeom>
        </p:spPr>
        <p:txBody>
          <a:bodyPr vert="horz" lIns="96628" tIns="48314" rIns="96628" bIns="4831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598" y="9519056"/>
            <a:ext cx="2985558" cy="502834"/>
          </a:xfrm>
          <a:prstGeom prst="rect">
            <a:avLst/>
          </a:prstGeom>
        </p:spPr>
        <p:txBody>
          <a:bodyPr vert="horz" lIns="96628" tIns="48314" rIns="96628" bIns="48314" rtlCol="0" anchor="b"/>
          <a:lstStyle>
            <a:lvl1pPr algn="r">
              <a:defRPr sz="1300"/>
            </a:lvl1pPr>
          </a:lstStyle>
          <a:p>
            <a:fld id="{EC68FC55-56A1-8E40-9B86-97BA77CFC2EF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45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8FC55-56A1-8E40-9B86-97BA77CFC2EF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87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7214" y="3320407"/>
            <a:ext cx="6428423" cy="2291129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34428" y="6056895"/>
            <a:ext cx="5293995" cy="27315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03/06/2021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17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03/06/2021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07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535084" y="668040"/>
            <a:ext cx="1407530" cy="1421440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12493" y="668040"/>
            <a:ext cx="4096544" cy="142144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03/06/2021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26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03/06/2021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2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7413" y="6868441"/>
            <a:ext cx="6428423" cy="212288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97413" y="4530301"/>
            <a:ext cx="6428423" cy="23381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03/06/2021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658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12493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190577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03/06/2021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13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392573"/>
            <a:ext cx="3341572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78143" y="3389684"/>
            <a:ext cx="3341572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841823" y="2392573"/>
            <a:ext cx="3342885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841823" y="3389684"/>
            <a:ext cx="3342885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03/06/2021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897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03/06/2021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72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03/06/2021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184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5566"/>
            <a:ext cx="2488126" cy="18111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56864" y="425567"/>
            <a:ext cx="4227843" cy="91224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78143" y="2236697"/>
            <a:ext cx="2488126" cy="73113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03/06/2021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215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2372" y="7482047"/>
            <a:ext cx="4537710" cy="8832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482372" y="955049"/>
            <a:ext cx="4537710" cy="64131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82372" y="8365344"/>
            <a:ext cx="4537710" cy="1254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03/06/2021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61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494016"/>
            <a:ext cx="6806565" cy="7054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0904D-930F-FD46-A326-BF7152BF9E0A}" type="datetimeFigureOut">
              <a:rPr lang="fr-FR" smtClean="0"/>
              <a:t>03/06/2021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098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-1" y="1396068"/>
            <a:ext cx="4856813" cy="19797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-1"/>
            <a:ext cx="7559439" cy="13964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856813" y="3373472"/>
            <a:ext cx="2702626" cy="73151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856811" y="5978779"/>
            <a:ext cx="2702627" cy="29949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3224" y="241204"/>
            <a:ext cx="4914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1">
                    <a:lumMod val="75000"/>
                  </a:schemeClr>
                </a:solidFill>
              </a:rPr>
              <a:t>Baptiste Ageron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7939" y="3483428"/>
            <a:ext cx="2253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bg1"/>
                </a:solidFill>
              </a:rPr>
              <a:t>Informations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personnelles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au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943170"/>
              </p:ext>
            </p:extLst>
          </p:nvPr>
        </p:nvGraphicFramePr>
        <p:xfrm>
          <a:off x="5156200" y="4307897"/>
          <a:ext cx="2403238" cy="1427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3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9956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200" b="0" i="1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+33 6 62 43 09 40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13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200" b="0" i="1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baptisteageron@gmail.com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99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200" b="0" i="1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20 ans</a:t>
                      </a:r>
                    </a:p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endParaRPr lang="fr-FR" sz="1200" b="0" i="1" dirty="0">
                        <a:solidFill>
                          <a:schemeClr val="bg1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endParaRPr lang="fr-FR" sz="1200" b="0" i="1" dirty="0">
                        <a:solidFill>
                          <a:schemeClr val="bg1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400" b="0" i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Permis B + véhicule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5238750" y="4217563"/>
            <a:ext cx="1993900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56199" y="6140050"/>
            <a:ext cx="1881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tx2"/>
                </a:solidFill>
              </a:rPr>
              <a:t>Compétences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5238750" y="6527400"/>
            <a:ext cx="1993900" cy="0"/>
          </a:xfrm>
          <a:prstGeom prst="line">
            <a:avLst/>
          </a:prstGeom>
          <a:ln w="190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56199" y="9163050"/>
            <a:ext cx="1272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Hobbies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238750" y="9550400"/>
            <a:ext cx="1993900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au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405078"/>
              </p:ext>
            </p:extLst>
          </p:nvPr>
        </p:nvGraphicFramePr>
        <p:xfrm>
          <a:off x="5103694" y="9733339"/>
          <a:ext cx="20828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7938" indent="0" algn="ctr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200" b="0" i="1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Informatique </a:t>
                      </a:r>
                      <a:r>
                        <a:rPr lang="fr-FR" sz="1200" b="0" i="1" baseline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● Voyage</a:t>
                      </a:r>
                    </a:p>
                    <a:p>
                      <a:pPr marL="7938" indent="0" algn="ctr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endParaRPr lang="fr-FR" sz="400" b="0" i="1" baseline="0" dirty="0">
                        <a:solidFill>
                          <a:schemeClr val="bg1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  <a:p>
                      <a:pPr marL="7938" indent="0" algn="ctr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200" b="0" i="1" baseline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Ski ● Escalade ● New Tech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01949" y="3425395"/>
            <a:ext cx="3710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1">
                    <a:lumMod val="75000"/>
                  </a:schemeClr>
                </a:solidFill>
              </a:rPr>
              <a:t>Expériences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</a:rPr>
              <a:t>professionnelles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284500" y="3812745"/>
            <a:ext cx="4377441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284822" y="4976905"/>
            <a:ext cx="499256" cy="4992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graphicFrame>
        <p:nvGraphicFramePr>
          <p:cNvPr id="28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894780"/>
              </p:ext>
            </p:extLst>
          </p:nvPr>
        </p:nvGraphicFramePr>
        <p:xfrm>
          <a:off x="806241" y="3889454"/>
          <a:ext cx="3870690" cy="46226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0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67369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kern="1200" baseline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Digitalisation Entreprise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0" i="1" kern="12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U-Can (Agence de formation), </a:t>
                      </a:r>
                      <a:r>
                        <a:rPr lang="fr-FR" sz="1100" b="0" i="1" kern="12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cs typeface="Times New Roman" charset="0"/>
                        </a:rPr>
                        <a:t>Alixan (26300)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Stage de 3 mois avec comme objectif la digitalisation et la mise a niveau de l’entreprise pour correspondre aux normes </a:t>
                      </a:r>
                      <a:r>
                        <a:rPr kumimoji="0" lang="fr-FR" sz="11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Qualiopi</a:t>
                      </a:r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de 2021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6744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baseline="0" dirty="0" err="1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Maquetteur</a:t>
                      </a:r>
                      <a:r>
                        <a:rPr lang="fr-FR" sz="1100" b="1" i="0" baseline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UI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lang="fr-FR" sz="1100" b="0" i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Bonne place (Salon virtuel), Lyon (69000)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Projet d’équipe d’une durée de 6 mois sur la demande d’un professionnel en partenariat avec Digital Campus. Nouvelle création sans aucun existant, groupe arrivé premier aux grands projets DC édition 20/21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901542"/>
                  </a:ext>
                </a:extLst>
              </a:tr>
              <a:tr h="1415060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baseline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Concepteur Web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lang="fr-FR" sz="1100" b="0" i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Félix-Création (Agence de publicité), Cran-Gevrier (74960)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Stage réalisé pendant la deuxième année du DUT Informatique.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Tx/>
                        <a:buChar char="-"/>
                        <a:tabLst/>
                        <a:defRPr/>
                      </a:pPr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Création de site web avec le Framework Symfony pour des clients divers.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Tx/>
                        <a:buChar char="-"/>
                        <a:tabLst/>
                        <a:defRPr/>
                      </a:pPr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Création d’un calendrier interactif pour gérer des rendez vous en ligne. (Sujet de mon rapport)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6421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baseline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Concepteur Web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lang="fr-FR" sz="1100" b="0" i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Créa-Cuisine, Voiron (38500)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Sur une période de 4 mois, avec un petit groupe d’élèves de l’IUT, nous avons créé un site web / e-commerce pour l’entreprise Créa-Cuisine avec WordPress.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" name="Oval 28"/>
          <p:cNvSpPr/>
          <p:nvPr/>
        </p:nvSpPr>
        <p:spPr>
          <a:xfrm>
            <a:off x="288059" y="6159348"/>
            <a:ext cx="499256" cy="4992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288104" y="7590519"/>
            <a:ext cx="499256" cy="4992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4500" y="7714452"/>
            <a:ext cx="5246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2019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8409" y="8227805"/>
            <a:ext cx="3710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Formations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284500" y="8597449"/>
            <a:ext cx="4377441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535917"/>
              </p:ext>
            </p:extLst>
          </p:nvPr>
        </p:nvGraphicFramePr>
        <p:xfrm>
          <a:off x="806241" y="8670845"/>
          <a:ext cx="3870690" cy="23761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0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59185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baseline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Digital Campus Lyon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0" i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Prépa Master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Lyon (69003)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endParaRPr lang="fr-FR" sz="1100" b="1" i="0" baseline="0" dirty="0">
                        <a:solidFill>
                          <a:schemeClr val="tx1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baseline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IUT Annecy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0" i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DUT Informatique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Annecy-le-Vieux (74970)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6437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baseline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Lycée Louis Lachenal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0" i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Bac STI2D Energie et environnement (Mention assez bien)</a:t>
                      </a:r>
                    </a:p>
                    <a:p>
                      <a:pPr marL="7938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Pringy (74370)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endParaRPr lang="fr-FR" sz="11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Oval 35"/>
          <p:cNvSpPr/>
          <p:nvPr/>
        </p:nvSpPr>
        <p:spPr>
          <a:xfrm>
            <a:off x="291995" y="9361087"/>
            <a:ext cx="499256" cy="4992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1585" y="9430789"/>
            <a:ext cx="5246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2018-2020</a:t>
            </a:r>
          </a:p>
        </p:txBody>
      </p:sp>
      <p:sp>
        <p:nvSpPr>
          <p:cNvPr id="38" name="Oval 37"/>
          <p:cNvSpPr/>
          <p:nvPr/>
        </p:nvSpPr>
        <p:spPr>
          <a:xfrm>
            <a:off x="291995" y="9988687"/>
            <a:ext cx="499256" cy="4992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1585" y="10012669"/>
            <a:ext cx="52465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2015-2018</a:t>
            </a:r>
          </a:p>
          <a:p>
            <a:pPr algn="ctr"/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40" name="TextBox 21">
            <a:extLst>
              <a:ext uri="{FF2B5EF4-FFF2-40B4-BE49-F238E27FC236}">
                <a16:creationId xmlns:a16="http://schemas.microsoft.com/office/drawing/2014/main" id="{C742A0D4-C9A0-42EA-9E39-EF4757288B16}"/>
              </a:ext>
            </a:extLst>
          </p:cNvPr>
          <p:cNvSpPr txBox="1"/>
          <p:nvPr/>
        </p:nvSpPr>
        <p:spPr>
          <a:xfrm>
            <a:off x="163484" y="1658220"/>
            <a:ext cx="445999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685800">
              <a:defRPr/>
            </a:pPr>
            <a:r>
              <a:rPr lang="fr-FR" sz="1300" dirty="0">
                <a:solidFill>
                  <a:schemeClr val="bg1"/>
                </a:solidFill>
              </a:rPr>
              <a:t>Je recherche une alternance pour ma formation Prépa Mastère Digital, de préférence dans le web. Je m’y intéresse depuis longtemps et je cherche actuellement à me spécialiser en associant ma passion au monde du travail. </a:t>
            </a:r>
          </a:p>
          <a:p>
            <a:pPr algn="just" defTabSz="685800">
              <a:defRPr/>
            </a:pPr>
            <a:r>
              <a:rPr lang="fr-FR" sz="1300" dirty="0">
                <a:solidFill>
                  <a:schemeClr val="bg1"/>
                </a:solidFill>
              </a:rPr>
              <a:t>J’ai le sens de l’initiative et aime travailler en équipe.</a:t>
            </a:r>
          </a:p>
          <a:p>
            <a:pPr algn="just" defTabSz="685800">
              <a:defRPr/>
            </a:pPr>
            <a:endParaRPr lang="fr-FR" sz="1300" dirty="0">
              <a:solidFill>
                <a:schemeClr val="bg1"/>
              </a:solidFill>
            </a:endParaRPr>
          </a:p>
          <a:p>
            <a:pPr algn="just" defTabSz="685800">
              <a:defRPr/>
            </a:pPr>
            <a:endParaRPr lang="fr-FR" sz="1300" dirty="0">
              <a:solidFill>
                <a:schemeClr val="bg1"/>
              </a:solidFill>
            </a:endParaRPr>
          </a:p>
          <a:p>
            <a:pPr algn="just" defTabSz="685800">
              <a:defRPr/>
            </a:pPr>
            <a:r>
              <a:rPr lang="fr-FR" sz="1300" dirty="0">
                <a:solidFill>
                  <a:schemeClr val="bg1"/>
                </a:solidFill>
              </a:rPr>
              <a:t>Mon portfolio : </a:t>
            </a:r>
            <a:r>
              <a:rPr lang="fr-FR" sz="13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http://www.baptisteageron.fr/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A0525F4-54E7-4CFF-A7DB-EB5236094110}"/>
              </a:ext>
            </a:extLst>
          </p:cNvPr>
          <p:cNvSpPr txBox="1"/>
          <p:nvPr/>
        </p:nvSpPr>
        <p:spPr>
          <a:xfrm>
            <a:off x="5006505" y="6555891"/>
            <a:ext cx="24032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solidFill>
                  <a:schemeClr val="tx2"/>
                </a:solidFill>
                <a:ea typeface="Times New Roman" charset="0"/>
                <a:cs typeface="Times New Roman" charset="0"/>
              </a:rPr>
              <a:t>PHP / HTML / CSS / JavaScript</a:t>
            </a:r>
          </a:p>
          <a:p>
            <a:endParaRPr lang="fr-FR" sz="1200" i="1" dirty="0">
              <a:solidFill>
                <a:schemeClr val="tx2"/>
              </a:solidFill>
              <a:ea typeface="Times New Roman" charset="0"/>
              <a:cs typeface="Times New Roman" charset="0"/>
            </a:endParaRPr>
          </a:p>
          <a:p>
            <a:r>
              <a:rPr lang="fr-FR" sz="1200" i="1" dirty="0">
                <a:solidFill>
                  <a:schemeClr val="tx2"/>
                </a:solidFill>
                <a:ea typeface="Times New Roman" charset="0"/>
                <a:cs typeface="Times New Roman" charset="0"/>
              </a:rPr>
              <a:t>C# / C++ / Java</a:t>
            </a:r>
          </a:p>
          <a:p>
            <a:endParaRPr lang="fr-FR" sz="1200" i="1" dirty="0">
              <a:solidFill>
                <a:schemeClr val="tx2"/>
              </a:solidFill>
              <a:ea typeface="Times New Roman" charset="0"/>
              <a:cs typeface="Times New Roman" charset="0"/>
            </a:endParaRPr>
          </a:p>
          <a:p>
            <a:r>
              <a:rPr lang="fr-FR" sz="1200" i="1" dirty="0">
                <a:solidFill>
                  <a:schemeClr val="tx2"/>
                </a:solidFill>
                <a:ea typeface="Times New Roman" charset="0"/>
                <a:cs typeface="Times New Roman" charset="0"/>
              </a:rPr>
              <a:t>Suite Adobe</a:t>
            </a:r>
          </a:p>
          <a:p>
            <a:endParaRPr lang="fr-FR" sz="1200" i="1" dirty="0">
              <a:solidFill>
                <a:schemeClr val="tx2"/>
              </a:solidFill>
              <a:ea typeface="Times New Roman" charset="0"/>
              <a:cs typeface="Times New Roman" charset="0"/>
            </a:endParaRPr>
          </a:p>
          <a:p>
            <a:r>
              <a:rPr lang="fr-FR" sz="1200" i="1" dirty="0">
                <a:solidFill>
                  <a:schemeClr val="tx2"/>
                </a:solidFill>
                <a:ea typeface="Times New Roman" charset="0"/>
                <a:cs typeface="Times New Roman" charset="0"/>
              </a:rPr>
              <a:t>Anglais</a:t>
            </a:r>
          </a:p>
          <a:p>
            <a:endParaRPr lang="fr-FR" sz="1200" i="1" dirty="0">
              <a:solidFill>
                <a:schemeClr val="tx2"/>
              </a:solidFill>
              <a:ea typeface="Times New Roman" charset="0"/>
              <a:cs typeface="Times New Roman" charset="0"/>
            </a:endParaRPr>
          </a:p>
          <a:p>
            <a:r>
              <a:rPr lang="fr-FR" sz="1200" i="1" dirty="0">
                <a:solidFill>
                  <a:schemeClr val="tx2"/>
                </a:solidFill>
                <a:ea typeface="Times New Roman" charset="0"/>
                <a:cs typeface="Times New Roman" charset="0"/>
              </a:rPr>
              <a:t>Esprit d’équipe</a:t>
            </a:r>
          </a:p>
          <a:p>
            <a:endParaRPr lang="fr-FR" sz="1200" i="1" dirty="0">
              <a:solidFill>
                <a:schemeClr val="tx2"/>
              </a:solidFill>
              <a:ea typeface="Times New Roman" charset="0"/>
              <a:cs typeface="Times New Roman" charset="0"/>
            </a:endParaRPr>
          </a:p>
          <a:p>
            <a:r>
              <a:rPr lang="fr-FR" sz="1200" i="1" dirty="0">
                <a:solidFill>
                  <a:schemeClr val="tx2"/>
                </a:solidFill>
                <a:ea typeface="Times New Roman" charset="0"/>
                <a:cs typeface="Times New Roman" charset="0"/>
              </a:rPr>
              <a:t>Sens de l’initiative</a:t>
            </a:r>
          </a:p>
          <a:p>
            <a:endParaRPr lang="fr-FR" i="1" dirty="0">
              <a:solidFill>
                <a:schemeClr val="tx2"/>
              </a:solidFill>
              <a:ea typeface="Times New Roman" charset="0"/>
              <a:cs typeface="Times New Roman" charset="0"/>
            </a:endParaRPr>
          </a:p>
          <a:p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1CB83C-7B94-486B-9ADE-FDC3B9CCC158}"/>
              </a:ext>
            </a:extLst>
          </p:cNvPr>
          <p:cNvSpPr/>
          <p:nvPr/>
        </p:nvSpPr>
        <p:spPr>
          <a:xfrm>
            <a:off x="5103694" y="6834149"/>
            <a:ext cx="2306049" cy="101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2E5D27E-030E-4BCE-84AE-592E790BD227}"/>
              </a:ext>
            </a:extLst>
          </p:cNvPr>
          <p:cNvSpPr/>
          <p:nvPr/>
        </p:nvSpPr>
        <p:spPr>
          <a:xfrm>
            <a:off x="5103694" y="7201632"/>
            <a:ext cx="2306049" cy="101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E8CB524-ED18-4845-B350-7EDDA26D230C}"/>
              </a:ext>
            </a:extLst>
          </p:cNvPr>
          <p:cNvSpPr/>
          <p:nvPr/>
        </p:nvSpPr>
        <p:spPr>
          <a:xfrm>
            <a:off x="5103694" y="7552590"/>
            <a:ext cx="2306049" cy="101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4A81674-2C19-418E-9933-4FAB5EA6B127}"/>
              </a:ext>
            </a:extLst>
          </p:cNvPr>
          <p:cNvSpPr/>
          <p:nvPr/>
        </p:nvSpPr>
        <p:spPr>
          <a:xfrm>
            <a:off x="5103694" y="7920073"/>
            <a:ext cx="2306049" cy="101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2708DB0-BA93-43CD-893B-7342E57D42A0}"/>
              </a:ext>
            </a:extLst>
          </p:cNvPr>
          <p:cNvSpPr/>
          <p:nvPr/>
        </p:nvSpPr>
        <p:spPr>
          <a:xfrm>
            <a:off x="5103694" y="8309266"/>
            <a:ext cx="2306049" cy="101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29A2CB3-FCEC-4A80-8866-49F561C840F5}"/>
              </a:ext>
            </a:extLst>
          </p:cNvPr>
          <p:cNvSpPr/>
          <p:nvPr/>
        </p:nvSpPr>
        <p:spPr>
          <a:xfrm>
            <a:off x="5103694" y="8684892"/>
            <a:ext cx="2306049" cy="101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FA9A4B-ED1C-4464-B655-D643D4F0D353}"/>
              </a:ext>
            </a:extLst>
          </p:cNvPr>
          <p:cNvSpPr/>
          <p:nvPr/>
        </p:nvSpPr>
        <p:spPr>
          <a:xfrm>
            <a:off x="5117952" y="6841475"/>
            <a:ext cx="1988236" cy="66741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1B8FB0-628D-4E89-85FE-F739BA283D89}"/>
              </a:ext>
            </a:extLst>
          </p:cNvPr>
          <p:cNvSpPr/>
          <p:nvPr/>
        </p:nvSpPr>
        <p:spPr>
          <a:xfrm>
            <a:off x="5117952" y="7209874"/>
            <a:ext cx="1608291" cy="73289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7704ACB-1F2D-4E4C-B1EB-0943C79B59FB}"/>
              </a:ext>
            </a:extLst>
          </p:cNvPr>
          <p:cNvSpPr/>
          <p:nvPr/>
        </p:nvSpPr>
        <p:spPr>
          <a:xfrm>
            <a:off x="5117952" y="7566675"/>
            <a:ext cx="1441597" cy="79032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48F5B77-50AC-4E1A-904F-CA3A4BDD18F0}"/>
              </a:ext>
            </a:extLst>
          </p:cNvPr>
          <p:cNvSpPr/>
          <p:nvPr/>
        </p:nvSpPr>
        <p:spPr>
          <a:xfrm>
            <a:off x="5117952" y="7932553"/>
            <a:ext cx="1755616" cy="72996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03BA3C9-DBAE-4A5A-9410-0AF2EBDC2BC5}"/>
              </a:ext>
            </a:extLst>
          </p:cNvPr>
          <p:cNvSpPr/>
          <p:nvPr/>
        </p:nvSpPr>
        <p:spPr>
          <a:xfrm>
            <a:off x="5115572" y="8320021"/>
            <a:ext cx="1988236" cy="74689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C64E9A1-FD6A-49C9-A4A8-3BADDC6FE676}"/>
              </a:ext>
            </a:extLst>
          </p:cNvPr>
          <p:cNvSpPr/>
          <p:nvPr/>
        </p:nvSpPr>
        <p:spPr>
          <a:xfrm>
            <a:off x="5115571" y="8701648"/>
            <a:ext cx="1755617" cy="72977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TextBox 31">
            <a:extLst>
              <a:ext uri="{FF2B5EF4-FFF2-40B4-BE49-F238E27FC236}">
                <a16:creationId xmlns:a16="http://schemas.microsoft.com/office/drawing/2014/main" id="{25379E26-17A8-4973-BD8D-09DB3D513265}"/>
              </a:ext>
            </a:extLst>
          </p:cNvPr>
          <p:cNvSpPr txBox="1"/>
          <p:nvPr/>
        </p:nvSpPr>
        <p:spPr>
          <a:xfrm>
            <a:off x="277899" y="6289570"/>
            <a:ext cx="5246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2020</a:t>
            </a:r>
          </a:p>
        </p:txBody>
      </p:sp>
      <p:sp>
        <p:nvSpPr>
          <p:cNvPr id="57" name="Oval 35">
            <a:extLst>
              <a:ext uri="{FF2B5EF4-FFF2-40B4-BE49-F238E27FC236}">
                <a16:creationId xmlns:a16="http://schemas.microsoft.com/office/drawing/2014/main" id="{24112863-2AC7-413C-B694-AADD68483808}"/>
              </a:ext>
            </a:extLst>
          </p:cNvPr>
          <p:cNvSpPr/>
          <p:nvPr/>
        </p:nvSpPr>
        <p:spPr>
          <a:xfrm>
            <a:off x="296134" y="8729201"/>
            <a:ext cx="499256" cy="4992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55" name="TextBox 36">
            <a:extLst>
              <a:ext uri="{FF2B5EF4-FFF2-40B4-BE49-F238E27FC236}">
                <a16:creationId xmlns:a16="http://schemas.microsoft.com/office/drawing/2014/main" id="{80A325FF-6C44-4D4F-824A-B49C85C0F6DC}"/>
              </a:ext>
            </a:extLst>
          </p:cNvPr>
          <p:cNvSpPr txBox="1"/>
          <p:nvPr/>
        </p:nvSpPr>
        <p:spPr>
          <a:xfrm>
            <a:off x="299047" y="8783197"/>
            <a:ext cx="5246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2020-2021</a:t>
            </a:r>
          </a:p>
        </p:txBody>
      </p:sp>
      <p:pic>
        <p:nvPicPr>
          <p:cNvPr id="5" name="Image 4" descr="Une image contenant personne, homme, extérieur, debout&#10;&#10;Description générée automatiquement">
            <a:extLst>
              <a:ext uri="{FF2B5EF4-FFF2-40B4-BE49-F238E27FC236}">
                <a16:creationId xmlns:a16="http://schemas.microsoft.com/office/drawing/2014/main" id="{AAD7C7E3-2978-495C-BB47-0A8B8EA5B1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736" b="18113"/>
          <a:stretch/>
        </p:blipFill>
        <p:spPr>
          <a:xfrm>
            <a:off x="5238750" y="1483935"/>
            <a:ext cx="1831479" cy="1789889"/>
          </a:xfrm>
          <a:prstGeom prst="rect">
            <a:avLst/>
          </a:prstGeom>
        </p:spPr>
      </p:pic>
      <p:sp>
        <p:nvSpPr>
          <p:cNvPr id="58" name="Oval 24">
            <a:extLst>
              <a:ext uri="{FF2B5EF4-FFF2-40B4-BE49-F238E27FC236}">
                <a16:creationId xmlns:a16="http://schemas.microsoft.com/office/drawing/2014/main" id="{C6D9D2F3-440B-4008-A4E9-53AA08114F38}"/>
              </a:ext>
            </a:extLst>
          </p:cNvPr>
          <p:cNvSpPr/>
          <p:nvPr/>
        </p:nvSpPr>
        <p:spPr>
          <a:xfrm>
            <a:off x="288104" y="4081364"/>
            <a:ext cx="499256" cy="4992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59" name="TextBox 31">
            <a:extLst>
              <a:ext uri="{FF2B5EF4-FFF2-40B4-BE49-F238E27FC236}">
                <a16:creationId xmlns:a16="http://schemas.microsoft.com/office/drawing/2014/main" id="{D188417F-9C6C-4ADA-B62F-074DE7765932}"/>
              </a:ext>
            </a:extLst>
          </p:cNvPr>
          <p:cNvSpPr txBox="1"/>
          <p:nvPr/>
        </p:nvSpPr>
        <p:spPr>
          <a:xfrm>
            <a:off x="275197" y="5102791"/>
            <a:ext cx="5246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2021</a:t>
            </a:r>
          </a:p>
        </p:txBody>
      </p:sp>
      <p:sp>
        <p:nvSpPr>
          <p:cNvPr id="60" name="TextBox 31">
            <a:extLst>
              <a:ext uri="{FF2B5EF4-FFF2-40B4-BE49-F238E27FC236}">
                <a16:creationId xmlns:a16="http://schemas.microsoft.com/office/drawing/2014/main" id="{489EBE4B-3607-4A0F-9B10-D2F0F5504995}"/>
              </a:ext>
            </a:extLst>
          </p:cNvPr>
          <p:cNvSpPr txBox="1"/>
          <p:nvPr/>
        </p:nvSpPr>
        <p:spPr>
          <a:xfrm>
            <a:off x="276977" y="4208370"/>
            <a:ext cx="5246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7569356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Révolution.thmx</Template>
  <TotalTime>1401</TotalTime>
  <Words>331</Words>
  <Application>Microsoft Office PowerPoint</Application>
  <PresentationFormat>Personnalisé</PresentationFormat>
  <Paragraphs>63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Baptiste AGERON</cp:lastModifiedBy>
  <cp:revision>154</cp:revision>
  <dcterms:created xsi:type="dcterms:W3CDTF">2014-12-03T08:33:54Z</dcterms:created>
  <dcterms:modified xsi:type="dcterms:W3CDTF">2021-06-03T14:00:52Z</dcterms:modified>
</cp:coreProperties>
</file>