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94586"/>
  </p:normalViewPr>
  <p:slideViewPr>
    <p:cSldViewPr snapToGrid="0" snapToObjects="1">
      <p:cViewPr>
        <p:scale>
          <a:sx n="125" d="100"/>
          <a:sy n="125" d="100"/>
        </p:scale>
        <p:origin x="2136" y="-255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22/03/2021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a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6039" y="3790609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1444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91995" y="5046083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60339"/>
              </p:ext>
            </p:extLst>
          </p:nvPr>
        </p:nvGraphicFramePr>
        <p:xfrm>
          <a:off x="844288" y="4859935"/>
          <a:ext cx="3870690" cy="3108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606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 (Agence de publicité), Cran-Gevrier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de site web avec le Framework Symfony pour des clients divers.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d’un calendrier interactif pour gérer des rendez vous en ligne. (Sujet de mon rapport)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Sur une période de 4 mois, avec un petit groupe d’élèves de l’IUT,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(Exploitation de jeux),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Pendant les mois de juillet, j’ai effectué des remplacements de technicien avec réparation et entretien de babyfoots, billards, flippeurs et autres jeux d’arcade.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293653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2899" y="722537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199" y="641768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1262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0537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019"/>
              </p:ext>
            </p:extLst>
          </p:nvPr>
        </p:nvGraphicFramePr>
        <p:xfrm>
          <a:off x="806241" y="8527970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2372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30696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63484" y="1847927"/>
            <a:ext cx="4459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ou un stage de fin d’année pour ma formation Prépa Mastère Digital, de préférence dans le web. Je m’y intéresse depuis longtemps et je cherche actuellement à me spécialiser en associant ma passion au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Mon portfolio : </a:t>
            </a:r>
            <a:r>
              <a:rPr lang="fr-FR" sz="15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http://baptisteag.github.io/</a:t>
            </a:r>
            <a:endParaRPr lang="fr-F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7952" y="6854175"/>
            <a:ext cx="1988236" cy="66741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7952" y="7219499"/>
            <a:ext cx="1608291" cy="732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7952" y="7573025"/>
            <a:ext cx="1441597" cy="6476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7952" y="7937792"/>
            <a:ext cx="1755616" cy="68646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96885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281585" y="7267250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82899" y="5165293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605376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99047" y="8659372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6" b="18113"/>
          <a:stretch/>
        </p:blipFill>
        <p:spPr>
          <a:xfrm>
            <a:off x="5188649" y="1775659"/>
            <a:ext cx="1831479" cy="1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1332</TotalTime>
  <Words>295</Words>
  <Application>Microsoft Office PowerPoint</Application>
  <PresentationFormat>Personnalisé</PresentationFormat>
  <Paragraphs>56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</cp:lastModifiedBy>
  <cp:revision>142</cp:revision>
  <dcterms:created xsi:type="dcterms:W3CDTF">2014-12-03T08:33:54Z</dcterms:created>
  <dcterms:modified xsi:type="dcterms:W3CDTF">2021-03-22T16:01:54Z</dcterms:modified>
</cp:coreProperties>
</file>