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3132" y="4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09/03/2021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34166"/>
              </p:ext>
            </p:extLst>
          </p:nvPr>
        </p:nvGraphicFramePr>
        <p:xfrm>
          <a:off x="844288" y="4871555"/>
          <a:ext cx="3870690" cy="2943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l’été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ou un stage de fin d’année pour ma formation Prépa Mastère Digital, de préférence dans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Mon portfolio : </a:t>
            </a:r>
            <a:r>
              <a:rPr lang="fr-FR" sz="15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5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55467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4504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188649" y="1775659"/>
            <a:ext cx="1831479" cy="1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1306</TotalTime>
  <Words>265</Words>
  <Application>Microsoft Office PowerPoint</Application>
  <PresentationFormat>Personnalisé</PresentationFormat>
  <Paragraphs>55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</cp:lastModifiedBy>
  <cp:revision>136</cp:revision>
  <dcterms:created xsi:type="dcterms:W3CDTF">2014-12-03T08:33:54Z</dcterms:created>
  <dcterms:modified xsi:type="dcterms:W3CDTF">2021-03-09T14:28:03Z</dcterms:modified>
</cp:coreProperties>
</file>