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94586"/>
  </p:normalViewPr>
  <p:slideViewPr>
    <p:cSldViewPr snapToGrid="0" snapToObjects="1">
      <p:cViewPr varScale="1">
        <p:scale>
          <a:sx n="99" d="100"/>
          <a:sy n="99" d="100"/>
        </p:scale>
        <p:origin x="4488" y="7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24/03/2021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396068"/>
            <a:ext cx="4856813" cy="19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396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373472"/>
            <a:ext cx="2702626" cy="7315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224" y="241204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39" y="3483428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3170"/>
              </p:ext>
            </p:extLst>
          </p:nvPr>
        </p:nvGraphicFramePr>
        <p:xfrm>
          <a:off x="5156200" y="4307897"/>
          <a:ext cx="2403238" cy="142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217563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342539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381274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91995" y="5046083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14218"/>
              </p:ext>
            </p:extLst>
          </p:nvPr>
        </p:nvGraphicFramePr>
        <p:xfrm>
          <a:off x="806241" y="3901281"/>
          <a:ext cx="3870690" cy="450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25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err="1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Maquetteur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UI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 place (Salon virtuel), Lyon (69000)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Projet d’équipe d’une durée de 6 mois sur la demande d’un professionnel en partenariat avec Digital Campus. Nouvelle création sans aucun existant, groupe arrivé premier aux grands projets DC édition 20/21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1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 (Agence de publicité), Cran-Gevrier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de site web avec le Framework Symfony pour des clients divers.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d’un calendrier interactif pour gérer des rendez vous en ligne. (Sujet de mon rapport)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01542"/>
                  </a:ext>
                </a:extLst>
              </a:tr>
              <a:tr h="97614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Créa-Cuisine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Sur une période de 4 mois, avec un petit groupe d’élèves de l’IUT,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86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(Exploitation de jeux),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Pendant les mois de juillet, j’ai effectué des remplacements de technicien avec réparation et entretien de jeux d’arcade, simulateur, babyfoots, billards, flippeur.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293653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2899" y="722537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199" y="641768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2278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97449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35917"/>
              </p:ext>
            </p:extLst>
          </p:nvPr>
        </p:nvGraphicFramePr>
        <p:xfrm>
          <a:off x="806241" y="8670845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36108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43078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98868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10012669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63484" y="1658220"/>
            <a:ext cx="445999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Je recherche une alternance ou un stage de fin d’année pour ma formation Prépa Mastère Digital, de préférence dans le web. Je m’y intéresse depuis longtemps et je cherche actuellement à me spécialiser en associant ma passion au monde du travail. </a:t>
            </a: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Mon portfolio : </a:t>
            </a:r>
            <a:r>
              <a:rPr lang="fr-FR" sz="1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http://www.baptisteageron.fr/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7952" y="6854175"/>
            <a:ext cx="1988236" cy="66741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7952" y="7219499"/>
            <a:ext cx="1608291" cy="732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7952" y="7566675"/>
            <a:ext cx="1441597" cy="7903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7952" y="7932553"/>
            <a:ext cx="1755616" cy="72996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701648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281585" y="7267250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82899" y="5165293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72920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99047" y="8783197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8113"/>
          <a:stretch/>
        </p:blipFill>
        <p:spPr>
          <a:xfrm>
            <a:off x="5238750" y="1483935"/>
            <a:ext cx="1831479" cy="1789889"/>
          </a:xfrm>
          <a:prstGeom prst="rect">
            <a:avLst/>
          </a:prstGeom>
        </p:spPr>
      </p:pic>
      <p:sp>
        <p:nvSpPr>
          <p:cNvPr id="58" name="Oval 24">
            <a:extLst>
              <a:ext uri="{FF2B5EF4-FFF2-40B4-BE49-F238E27FC236}">
                <a16:creationId xmlns:a16="http://schemas.microsoft.com/office/drawing/2014/main" id="{C6D9D2F3-440B-4008-A4E9-53AA08114F38}"/>
              </a:ext>
            </a:extLst>
          </p:cNvPr>
          <p:cNvSpPr/>
          <p:nvPr/>
        </p:nvSpPr>
        <p:spPr>
          <a:xfrm>
            <a:off x="291995" y="40533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D188417F-9C6C-4ADA-B62F-074DE7765932}"/>
              </a:ext>
            </a:extLst>
          </p:cNvPr>
          <p:cNvSpPr txBox="1"/>
          <p:nvPr/>
        </p:nvSpPr>
        <p:spPr>
          <a:xfrm>
            <a:off x="282899" y="4172595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1374</TotalTime>
  <Words>342</Words>
  <Application>Microsoft Office PowerPoint</Application>
  <PresentationFormat>Personnalisé</PresentationFormat>
  <Paragraphs>61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149</cp:revision>
  <dcterms:created xsi:type="dcterms:W3CDTF">2014-12-03T08:33:54Z</dcterms:created>
  <dcterms:modified xsi:type="dcterms:W3CDTF">2021-03-24T12:32:23Z</dcterms:modified>
</cp:coreProperties>
</file>