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>
        <p:scale>
          <a:sx n="300" d="100"/>
          <a:sy n="300" d="100"/>
        </p:scale>
        <p:origin x="-3317" y="-459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87456"/>
              </p:ext>
            </p:extLst>
          </p:nvPr>
        </p:nvGraphicFramePr>
        <p:xfrm>
          <a:off x="844288" y="4871555"/>
          <a:ext cx="3870690" cy="293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90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créer un site web / e-commerce pour l’entreprise Créa-Cuisine.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en tant que travail d’été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1535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1687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28809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en parallèle a ma formation Prépa Mastère Digital dans 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</a:t>
            </a:r>
            <a:r>
              <a:rPr lang="fr-FR" sz="1500">
                <a:solidFill>
                  <a:schemeClr val="bg1"/>
                </a:solidFill>
              </a:rPr>
              <a:t>en équipe.</a:t>
            </a:r>
            <a:endParaRPr lang="fr-FR" sz="15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FAAAA3B6-93B9-49F9-9010-56B2E4B70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66626"/>
              </p:ext>
            </p:extLst>
          </p:nvPr>
        </p:nvGraphicFramePr>
        <p:xfrm>
          <a:off x="5418999" y="1761469"/>
          <a:ext cx="1452190" cy="184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26840" imgH="12317400" progId="">
                  <p:embed/>
                </p:oleObj>
              </mc:Choice>
              <mc:Fallback>
                <p:oleObj r:id="rId3" imgW="9726840" imgH="12317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8999" y="1761469"/>
                        <a:ext cx="1452190" cy="184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Adobe Photoshop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5572" y="7569115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8459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2238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5523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1300</TotalTime>
  <Words>249</Words>
  <Application>Microsoft Office PowerPoint</Application>
  <PresentationFormat>Personnalisé</PresentationFormat>
  <Paragraphs>54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130</cp:revision>
  <dcterms:created xsi:type="dcterms:W3CDTF">2014-12-03T08:33:54Z</dcterms:created>
  <dcterms:modified xsi:type="dcterms:W3CDTF">2021-03-02T10:02:49Z</dcterms:modified>
</cp:coreProperties>
</file>