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b4ff7113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b4ff7113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8fc776a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8fc776a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8fc776a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8fc776a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b4ff711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b4ff711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b4ff71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b4ff71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075" y="0"/>
            <a:ext cx="37778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35" y="188725"/>
            <a:ext cx="3408600" cy="4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88" y="2738425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463" y="38507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92300" y="122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26" y="0"/>
            <a:ext cx="40183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