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8D539-47E2-2F3A-D672-BF91703C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551" y="4690379"/>
            <a:ext cx="6016888" cy="1703720"/>
          </a:xfrm>
        </p:spPr>
        <p:txBody>
          <a:bodyPr anchor="b">
            <a:normAutofit/>
          </a:bodyPr>
          <a:lstStyle/>
          <a:p>
            <a:pPr algn="ctr"/>
            <a:r>
              <a:rPr lang="fr-FR" b="1" dirty="0"/>
              <a:t>RescueMate</a:t>
            </a:r>
            <a:br>
              <a:rPr lang="fr-FR" b="1" dirty="0"/>
            </a:br>
            <a:r>
              <a:rPr lang="fr-FR" sz="3600" i="1" dirty="0"/>
              <a:t>Un clic pour sauver une vie</a:t>
            </a:r>
            <a:endParaRPr lang="fr-FR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D28BA-EC5E-87B6-FC27-4B0C6FB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3684" y="317411"/>
            <a:ext cx="4572622" cy="46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7C4F96-D065-44B8-DB39-3A5B18D790D8}"/>
              </a:ext>
            </a:extLst>
          </p:cNvPr>
          <p:cNvSpPr txBox="1"/>
          <p:nvPr/>
        </p:nvSpPr>
        <p:spPr>
          <a:xfrm>
            <a:off x="10175358" y="5220585"/>
            <a:ext cx="375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Groupe:</a:t>
            </a:r>
          </a:p>
          <a:p>
            <a:r>
              <a:rPr lang="fr-FR" dirty="0"/>
              <a:t>Eloän Hoarau</a:t>
            </a:r>
          </a:p>
          <a:p>
            <a:r>
              <a:rPr lang="fr-FR" dirty="0"/>
              <a:t>Baptiste Comoy</a:t>
            </a:r>
          </a:p>
          <a:p>
            <a:r>
              <a:rPr lang="fr-FR" dirty="0"/>
              <a:t>Julien Acher</a:t>
            </a:r>
          </a:p>
        </p:txBody>
      </p:sp>
    </p:spTree>
    <p:extLst>
      <p:ext uri="{BB962C8B-B14F-4D97-AF65-F5344CB8AC3E}">
        <p14:creationId xmlns:p14="http://schemas.microsoft.com/office/powerpoint/2010/main" val="102416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0052ACC-C1D3-BA4E-C829-208A35B4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0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9CA6D4-4860-924C-E890-F954665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CB28EBC-D2F8-0192-E526-BB4EE8D6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3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E3BB5-F153-9B59-CDA6-1D94AD6D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État de l’art existant</a:t>
            </a:r>
          </a:p>
        </p:txBody>
      </p:sp>
      <p:pic>
        <p:nvPicPr>
          <p:cNvPr id="1026" name="Picture 2" descr="Logo Apple — Ý nghĩa đằng sau logo quả táo khuyết | by Brand Solution |  Medium">
            <a:extLst>
              <a:ext uri="{FF2B5EF4-FFF2-40B4-BE49-F238E27FC236}">
                <a16:creationId xmlns:a16="http://schemas.microsoft.com/office/drawing/2014/main" id="{142FDDB7-962C-0099-618F-A5AB1C5543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0" y="1839914"/>
            <a:ext cx="541149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uv life : l'application coup de cœur qui sauve des vies - Syndicat  Français Des Ostéopathes">
            <a:extLst>
              <a:ext uri="{FF2B5EF4-FFF2-40B4-BE49-F238E27FC236}">
                <a16:creationId xmlns:a16="http://schemas.microsoft.com/office/drawing/2014/main" id="{592D433E-F3D5-FC5E-1BFA-FFD30E44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057400"/>
            <a:ext cx="4435475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6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42C6F-3667-364E-4184-4454325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 technique</a:t>
            </a:r>
          </a:p>
        </p:txBody>
      </p:sp>
      <p:pic>
        <p:nvPicPr>
          <p:cNvPr id="2052" name="Picture 4" descr="Android Studio — Wikipédia">
            <a:extLst>
              <a:ext uri="{FF2B5EF4-FFF2-40B4-BE49-F238E27FC236}">
                <a16:creationId xmlns:a16="http://schemas.microsoft.com/office/drawing/2014/main" id="{C819DEE2-360B-5548-A1EC-B79C7865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4" y="1690688"/>
            <a:ext cx="4767262" cy="47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r.Milú - Flutter for Cross-Platform Applications">
            <a:extLst>
              <a:ext uri="{FF2B5EF4-FFF2-40B4-BE49-F238E27FC236}">
                <a16:creationId xmlns:a16="http://schemas.microsoft.com/office/drawing/2014/main" id="{4041B021-8640-1021-264F-09775804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97074"/>
            <a:ext cx="4510088" cy="45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0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D3C10-5958-AB66-2F55-469D17F8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3014C-B48F-0798-2489-824F43A5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Système de géolocalisation</a:t>
            </a:r>
          </a:p>
          <a:p>
            <a:pPr marL="0" indent="0">
              <a:buNone/>
            </a:pPr>
            <a:endParaRPr lang="fr-FR" sz="3600" dirty="0"/>
          </a:p>
          <a:p>
            <a:r>
              <a:rPr lang="fr-FR" sz="3600" dirty="0"/>
              <a:t>Système d’explication simple et complet</a:t>
            </a:r>
          </a:p>
          <a:p>
            <a:pPr marL="0" indent="0">
              <a:buNone/>
            </a:pPr>
            <a:endParaRPr lang="fr-FR" sz="3600" dirty="0"/>
          </a:p>
          <a:p>
            <a:r>
              <a:rPr lang="fr-FR" sz="3600" dirty="0"/>
              <a:t>Système de notifications et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0211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3429833E-5087-23B1-CE31-3B94732A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8" y="0"/>
            <a:ext cx="9186864" cy="68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98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A138D-EAB7-434C-3DB0-28C33E97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Brainstorming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B0EC4-BF12-316D-5D48-AAF7FFCE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nous nous sommes mis d’accord sur le projet ?</a:t>
            </a:r>
          </a:p>
          <a:p>
            <a:endParaRPr lang="fr-FR" dirty="0"/>
          </a:p>
          <a:p>
            <a:r>
              <a:rPr lang="fr-FR" dirty="0"/>
              <a:t>Liste des fonctionnalités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Envoi d’un signal sur un périmètre donné + contact d’urgence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Géolocalisation + carte des DAE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Explications des gestes de premiers secours simples et clairs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Appel des urgences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Raccourcis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Chat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Calendrier des prochaines formations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95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A85868-70FF-1F88-7967-7138DD57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9527"/>
            <a:ext cx="4638567" cy="3390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Présentation du Figma</a:t>
            </a:r>
            <a:endParaRPr lang="en-US" sz="5600" dirty="0"/>
          </a:p>
        </p:txBody>
      </p:sp>
      <p:pic>
        <p:nvPicPr>
          <p:cNvPr id="2050" name="Picture 2" descr="Logo Figma PNG transparents - StickPNG">
            <a:extLst>
              <a:ext uri="{FF2B5EF4-FFF2-40B4-BE49-F238E27FC236}">
                <a16:creationId xmlns:a16="http://schemas.microsoft.com/office/drawing/2014/main" id="{B6BBC658-4651-8E62-A41F-E64163ED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055809"/>
            <a:ext cx="5492766" cy="27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3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94302D-93D2-AA73-0500-547E060B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09" y="0"/>
            <a:ext cx="4696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4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6305F45-3167-365A-BB09-4757BB53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5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D2C18D-0FDA-9F70-AAAD-7221D151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9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41E6D84-BC15-8114-26D1-185A5C2C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9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D470ABD-6AB7-61A8-C9C8-B7D8A163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49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5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53729D-A4CA-CACE-9FB3-A397EA1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5978416" cy="69580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75B26A2-FD82-36FD-A3BA-BDD698F0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65" y="0"/>
            <a:ext cx="471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4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89</Words>
  <Application>Microsoft Macintosh PowerPoint</Application>
  <PresentationFormat>Grand écran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Avenir Next LT Pro</vt:lpstr>
      <vt:lpstr>Wingdings</vt:lpstr>
      <vt:lpstr>FadeVTI</vt:lpstr>
      <vt:lpstr>RescueMate Un clic pour sauver une vie</vt:lpstr>
      <vt:lpstr>Brainstorming Projet</vt:lpstr>
      <vt:lpstr>Présentation du Figma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État de l’art existant</vt:lpstr>
      <vt:lpstr>Architecture technique</vt:lpstr>
      <vt:lpstr>MVP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RescueMate Un clic pour sauver une vie</dc:title>
  <dc:creator>COMOY Baptiste</dc:creator>
  <cp:lastModifiedBy>COMOY Baptiste</cp:lastModifiedBy>
  <cp:revision>3</cp:revision>
  <dcterms:created xsi:type="dcterms:W3CDTF">2023-12-01T08:06:16Z</dcterms:created>
  <dcterms:modified xsi:type="dcterms:W3CDTF">2023-12-01T13:11:08Z</dcterms:modified>
</cp:coreProperties>
</file>