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539"/>
  </p:normalViewPr>
  <p:slideViewPr>
    <p:cSldViewPr snapToGrid="0" snapToObjects="1">
      <p:cViewPr>
        <p:scale>
          <a:sx n="162" d="100"/>
          <a:sy n="162" d="100"/>
        </p:scale>
        <p:origin x="408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7376-75B3-9F44-965D-466CEABA3F2A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59AFE-AD27-5E41-B06C-38C2A9C8F58A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168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036A4-2BFE-D942-8D26-70D0BBA6ACC5}" type="slidenum">
              <a:rPr lang="fr-DE" smtClean="0"/>
              <a:t>2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67636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59AFE-AD27-5E41-B06C-38C2A9C8F58A}" type="slidenum">
              <a:rPr lang="fr-DE" smtClean="0"/>
              <a:t>3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09546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B789B-CF5A-EC80-2A17-666B5CF6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905FE-79A1-7544-77D8-27B41CDD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20B6E-C03D-4A18-3A57-9AB4BCC5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B4055-0F26-B8FC-730F-59F16189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CCEDD-FA38-27F8-57DD-3B1D9EC8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7354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0E7A6-1051-4E19-2F4D-BE73CE4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1D5525-A640-A824-318A-7144B4B1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E1586-64B3-C0A4-A710-9DF304C4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4D7FD-D30B-C965-8454-6FE50E0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CEAE70-439E-3BC4-26E2-276891F8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9625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D22BD8-CEBC-A065-1203-F6615F00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D1D3C-E52B-B820-F474-793508E4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44B47-DD97-39E8-E21D-BFD9FCD9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939BF-EA1F-B2B7-4FF1-388B91BB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98321-090A-9430-8FB3-9FD122F4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70683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C904A-1A18-3D0F-9024-F0537942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47ECD-5F41-3F97-09DC-ACA8E07A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724196-146B-FBD2-9635-5A6D7A1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236A9-3861-A930-FE29-8C5FD2F1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7E2D1-7247-118E-FF26-E54B53AC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9143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1A9A1-F65D-D71C-B0E6-23470DB5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B341B-9AFF-D72A-658F-5CA3A077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3176E-5457-5566-3CE2-39B5EB0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B06CB-5C40-4D79-70C5-71DB9A1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4EF4A-A8EE-0DA3-E859-A9BE5543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22091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5893-E65B-3EA2-1DAA-0F803D16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D3DED-0F1A-677A-4748-22975D6E4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52A935-C632-E0E9-017A-3997E39B9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2D3287-6238-0E97-1A69-1CA04E5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226E62-C649-A0EB-8A5D-A8A57FCE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58D2E-D022-A1A0-773D-4E21E79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88724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1102D-A4DE-A0B2-41B5-E5B8E7EA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FA782-D2C1-0230-963D-F5E2ED23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42932E-90B6-FB98-9D7E-860EEBA4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CDAA6-0DA8-B467-7969-E579C353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CB768D-C1D7-734C-63A6-9C61DD7C8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0D9C63-F7DD-E6F6-7CFC-E85152DE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6C1B94-A397-4966-3445-F65EBF88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857320-3906-1B81-3CFD-DA147506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23832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D5DB8-87BA-2C65-B4EF-9C9A4BA3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B67F7E-5EBD-DF93-AA51-C047A0B9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A4CC7E-125B-A9AC-4FE8-498C89A5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91FE0C-1738-84B9-C09C-741CF71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5965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F88712-202D-D177-42C1-74B10423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DA1A54-0F34-1AF5-3108-FE0CA546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25A79-A683-AD25-17CA-B54BC08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39436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ADAF5-3F3F-3202-FB9B-BFA4DF8F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C3A4C-3A8D-7A06-0AAE-E0062A49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E78054-7727-3B6E-4CF2-6C179FB4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A47CC-3AFA-F96A-6892-D8A7D62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65C1B-C7D8-3F10-437E-A339C7E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BADAE-B9B6-3F43-91A7-DCC7DB9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57379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C3386-7329-23C0-E40D-4487EC43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793366-D33B-6D17-7813-615C1B290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42FD4E-0256-DCFB-0D40-DD8C282C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F1194C-D5A5-1225-4C7D-A38ACC4E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85401-FEC7-2E89-4738-BDF8B0C0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72E00-3C8E-9C9F-695F-1658ABD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11711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9261CF-1855-E61B-79DF-D0D24129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4F05E5-3A35-2AC9-5210-B59FA0C1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75CDA-C277-6B11-E3F6-D39505528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7864-F818-1D41-952B-7B55A0088DF1}" type="datetimeFigureOut">
              <a:rPr lang="fr-DE" smtClean="0"/>
              <a:t>16.12.22</a:t>
            </a:fld>
            <a:endParaRPr lang="fr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CF9FD-5CC0-F25B-3666-46293074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E6B41-E972-3035-E0E5-CB23E5D6A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3CC5-2F71-C54E-B9A4-E6528C79CBB9}" type="slidenum">
              <a:rPr lang="fr-DE" smtClean="0"/>
              <a:t>‹N°›</a:t>
            </a:fld>
            <a:endParaRPr lang="fr-DE"/>
          </a:p>
        </p:txBody>
      </p:sp>
    </p:spTree>
    <p:extLst>
      <p:ext uri="{BB962C8B-B14F-4D97-AF65-F5344CB8AC3E}">
        <p14:creationId xmlns:p14="http://schemas.microsoft.com/office/powerpoint/2010/main" val="40111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7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A6192A6-84D3-4195-BADE-562A8C2CA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2"/>
          <a:stretch/>
        </p:blipFill>
        <p:spPr>
          <a:xfrm>
            <a:off x="1322284" y="1377724"/>
            <a:ext cx="9016532" cy="547294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D8DB81E-6242-8699-A5AF-10CEE44BF815}"/>
              </a:ext>
            </a:extLst>
          </p:cNvPr>
          <p:cNvSpPr txBox="1"/>
          <p:nvPr/>
        </p:nvSpPr>
        <p:spPr>
          <a:xfrm>
            <a:off x="7324651" y="25183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99%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892B1B-8426-8937-407B-19220F9D2274}"/>
              </a:ext>
            </a:extLst>
          </p:cNvPr>
          <p:cNvSpPr txBox="1"/>
          <p:nvPr/>
        </p:nvSpPr>
        <p:spPr>
          <a:xfrm>
            <a:off x="5093615" y="25183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95%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4D704-295F-06AB-3FF3-B4BBE07004FF}"/>
              </a:ext>
            </a:extLst>
          </p:cNvPr>
          <p:cNvSpPr txBox="1"/>
          <p:nvPr/>
        </p:nvSpPr>
        <p:spPr>
          <a:xfrm>
            <a:off x="3891741" y="25183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90%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52681B-8593-2680-F88D-B58F952C197C}"/>
              </a:ext>
            </a:extLst>
          </p:cNvPr>
          <p:cNvSpPr txBox="1"/>
          <p:nvPr/>
        </p:nvSpPr>
        <p:spPr>
          <a:xfrm>
            <a:off x="3792355" y="6189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22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084BB6-CD56-C334-75B6-DFDFCCD68E48}"/>
              </a:ext>
            </a:extLst>
          </p:cNvPr>
          <p:cNvSpPr txBox="1"/>
          <p:nvPr/>
        </p:nvSpPr>
        <p:spPr>
          <a:xfrm>
            <a:off x="4877209" y="6182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35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8C3414-71A0-96AC-949D-300E9944F03A}"/>
              </a:ext>
            </a:extLst>
          </p:cNvPr>
          <p:cNvSpPr txBox="1"/>
          <p:nvPr/>
        </p:nvSpPr>
        <p:spPr>
          <a:xfrm>
            <a:off x="7114867" y="6182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DE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7949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1FCDA71-7401-164C-C045-D13BD3DDE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20996"/>
              </p:ext>
            </p:extLst>
          </p:nvPr>
        </p:nvGraphicFramePr>
        <p:xfrm>
          <a:off x="-252389" y="976184"/>
          <a:ext cx="5812364" cy="5099626"/>
        </p:xfrm>
        <a:graphic>
          <a:graphicData uri="http://schemas.openxmlformats.org/drawingml/2006/table">
            <a:tbl>
              <a:tblPr/>
              <a:tblGrid>
                <a:gridCol w="790942">
                  <a:extLst>
                    <a:ext uri="{9D8B030D-6E8A-4147-A177-3AD203B41FA5}">
                      <a16:colId xmlns:a16="http://schemas.microsoft.com/office/drawing/2014/main" val="1947426059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097646369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869729079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2362313864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496327558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2723070735"/>
                    </a:ext>
                  </a:extLst>
                </a:gridCol>
                <a:gridCol w="1066712">
                  <a:extLst>
                    <a:ext uri="{9D8B030D-6E8A-4147-A177-3AD203B41FA5}">
                      <a16:colId xmlns:a16="http://schemas.microsoft.com/office/drawing/2014/main" val="3481849623"/>
                    </a:ext>
                  </a:extLst>
                </a:gridCol>
              </a:tblGrid>
              <a:tr h="374076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dnorm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n_clust_sil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penalty_min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perc_zero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77236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5445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369161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63998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50695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8289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548974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1630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33655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949633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2705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20289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09400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461191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16364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3182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37734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69708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6575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5186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8966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40596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657908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16872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28734"/>
                  </a:ext>
                </a:extLst>
              </a:tr>
              <a:tr h="189022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79617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236F66D5-2E83-D281-E7BD-06C16A08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82630"/>
              </p:ext>
            </p:extLst>
          </p:nvPr>
        </p:nvGraphicFramePr>
        <p:xfrm>
          <a:off x="5892610" y="1323025"/>
          <a:ext cx="5521269" cy="4856852"/>
        </p:xfrm>
        <a:graphic>
          <a:graphicData uri="http://schemas.openxmlformats.org/drawingml/2006/table">
            <a:tbl>
              <a:tblPr/>
              <a:tblGrid>
                <a:gridCol w="751330">
                  <a:extLst>
                    <a:ext uri="{9D8B030D-6E8A-4147-A177-3AD203B41FA5}">
                      <a16:colId xmlns:a16="http://schemas.microsoft.com/office/drawing/2014/main" val="279172085"/>
                    </a:ext>
                  </a:extLst>
                </a:gridCol>
                <a:gridCol w="751330">
                  <a:extLst>
                    <a:ext uri="{9D8B030D-6E8A-4147-A177-3AD203B41FA5}">
                      <a16:colId xmlns:a16="http://schemas.microsoft.com/office/drawing/2014/main" val="4022845347"/>
                    </a:ext>
                  </a:extLst>
                </a:gridCol>
                <a:gridCol w="751330">
                  <a:extLst>
                    <a:ext uri="{9D8B030D-6E8A-4147-A177-3AD203B41FA5}">
                      <a16:colId xmlns:a16="http://schemas.microsoft.com/office/drawing/2014/main" val="2445224146"/>
                    </a:ext>
                  </a:extLst>
                </a:gridCol>
                <a:gridCol w="751330">
                  <a:extLst>
                    <a:ext uri="{9D8B030D-6E8A-4147-A177-3AD203B41FA5}">
                      <a16:colId xmlns:a16="http://schemas.microsoft.com/office/drawing/2014/main" val="2021196101"/>
                    </a:ext>
                  </a:extLst>
                </a:gridCol>
                <a:gridCol w="751330">
                  <a:extLst>
                    <a:ext uri="{9D8B030D-6E8A-4147-A177-3AD203B41FA5}">
                      <a16:colId xmlns:a16="http://schemas.microsoft.com/office/drawing/2014/main" val="3083518986"/>
                    </a:ext>
                  </a:extLst>
                </a:gridCol>
                <a:gridCol w="751330">
                  <a:extLst>
                    <a:ext uri="{9D8B030D-6E8A-4147-A177-3AD203B41FA5}">
                      <a16:colId xmlns:a16="http://schemas.microsoft.com/office/drawing/2014/main" val="857889673"/>
                    </a:ext>
                  </a:extLst>
                </a:gridCol>
                <a:gridCol w="1013289">
                  <a:extLst>
                    <a:ext uri="{9D8B030D-6E8A-4147-A177-3AD203B41FA5}">
                      <a16:colId xmlns:a16="http://schemas.microsoft.com/office/drawing/2014/main" val="718224633"/>
                    </a:ext>
                  </a:extLst>
                </a:gridCol>
              </a:tblGrid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737236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12046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735766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612277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20254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3634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51587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44047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2,910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563172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3,457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811386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972485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459772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965093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945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495550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8,418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78333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12,821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24042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45288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17,324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341884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17,324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12557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21,058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03399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0,441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22,422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77046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27,425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216812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33,025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343980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44,086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314833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0,693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60,064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5757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335E0644-2FC5-D400-FAC1-58429BC5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55068"/>
              </p:ext>
            </p:extLst>
          </p:nvPr>
        </p:nvGraphicFramePr>
        <p:xfrm>
          <a:off x="5892610" y="948949"/>
          <a:ext cx="5812364" cy="374076"/>
        </p:xfrm>
        <a:graphic>
          <a:graphicData uri="http://schemas.openxmlformats.org/drawingml/2006/table">
            <a:tbl>
              <a:tblPr/>
              <a:tblGrid>
                <a:gridCol w="790942">
                  <a:extLst>
                    <a:ext uri="{9D8B030D-6E8A-4147-A177-3AD203B41FA5}">
                      <a16:colId xmlns:a16="http://schemas.microsoft.com/office/drawing/2014/main" val="2186876093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206127595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1059860921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1111069067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2158531519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702701207"/>
                    </a:ext>
                  </a:extLst>
                </a:gridCol>
                <a:gridCol w="1066712">
                  <a:extLst>
                    <a:ext uri="{9D8B030D-6E8A-4147-A177-3AD203B41FA5}">
                      <a16:colId xmlns:a16="http://schemas.microsoft.com/office/drawing/2014/main" val="2227757279"/>
                    </a:ext>
                  </a:extLst>
                </a:gridCol>
              </a:tblGrid>
              <a:tr h="374076"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dnorm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n_clust_sil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penalty_min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perc_zero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2" marR="3922" marT="39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71630"/>
                  </a:ext>
                </a:extLst>
              </a:tr>
            </a:tbl>
          </a:graphicData>
        </a:graphic>
      </p:graphicFrame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A43DE76-1C09-263D-3007-E2D88F100ABD}"/>
              </a:ext>
            </a:extLst>
          </p:cNvPr>
          <p:cNvCxnSpPr/>
          <p:nvPr/>
        </p:nvCxnSpPr>
        <p:spPr>
          <a:xfrm>
            <a:off x="5892610" y="0"/>
            <a:ext cx="77266" cy="693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F66D698-1F47-0F22-A00B-AA8C25795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" y="528144"/>
            <a:ext cx="12183762" cy="6091881"/>
          </a:xfrm>
        </p:spPr>
      </p:pic>
    </p:spTree>
    <p:extLst>
      <p:ext uri="{BB962C8B-B14F-4D97-AF65-F5344CB8AC3E}">
        <p14:creationId xmlns:p14="http://schemas.microsoft.com/office/powerpoint/2010/main" val="384303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ED49E3-0F15-DEC7-64E0-7C7F52E3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2" y="365125"/>
            <a:ext cx="11623676" cy="58118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10722E-DC3E-93A3-AF3F-C66BF3200C39}"/>
              </a:ext>
            </a:extLst>
          </p:cNvPr>
          <p:cNvSpPr txBox="1"/>
          <p:nvPr/>
        </p:nvSpPr>
        <p:spPr>
          <a:xfrm>
            <a:off x="5804093" y="18045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DE" dirty="0"/>
              <a:t>94%</a:t>
            </a:r>
          </a:p>
        </p:txBody>
      </p:sp>
    </p:spTree>
    <p:extLst>
      <p:ext uri="{BB962C8B-B14F-4D97-AF65-F5344CB8AC3E}">
        <p14:creationId xmlns:p14="http://schemas.microsoft.com/office/powerpoint/2010/main" val="416060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F4B91EE-CC03-ECB7-C646-DB6F90078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2" y="408480"/>
            <a:ext cx="12082078" cy="604103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A06C44-B4D7-E487-C91D-CE4536B3C91B}"/>
              </a:ext>
            </a:extLst>
          </p:cNvPr>
          <p:cNvSpPr txBox="1"/>
          <p:nvPr/>
        </p:nvSpPr>
        <p:spPr>
          <a:xfrm>
            <a:off x="5804093" y="18045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DE" dirty="0"/>
              <a:t>86%</a:t>
            </a:r>
          </a:p>
        </p:txBody>
      </p:sp>
    </p:spTree>
    <p:extLst>
      <p:ext uri="{BB962C8B-B14F-4D97-AF65-F5344CB8AC3E}">
        <p14:creationId xmlns:p14="http://schemas.microsoft.com/office/powerpoint/2010/main" val="16140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DC7F7-211E-6364-4742-C6E2A39F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E" dirty="0"/>
              <a:t>Rappel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C2018-7D09-0592-1A84-5B19D74B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DE" dirty="0"/>
              <a:t>L’emputation du jeu de données est à la base une technique pour limiter le biais du double zero.</a:t>
            </a:r>
          </a:p>
          <a:p>
            <a:r>
              <a:rPr lang="fr-DE" dirty="0"/>
              <a:t>La correlation cophénétique et l’indice 2-norm sont concu pour comparer les algorithme de clustering. </a:t>
            </a:r>
          </a:p>
          <a:p>
            <a:r>
              <a:rPr lang="fr-DE" dirty="0"/>
              <a:t>Le c de la correlation cophenetique doit etre le plus proche de 1 possible.</a:t>
            </a:r>
          </a:p>
          <a:p>
            <a:r>
              <a:rPr lang="fr-DE" dirty="0"/>
              <a:t>Le 2-norm doit etre le plus proche de 0.</a:t>
            </a:r>
          </a:p>
          <a:p>
            <a:r>
              <a:rPr lang="fr-DE" dirty="0"/>
              <a:t>Ma question : pourquoi utiliserai-t-on ces deux indices pour determiner notre seuil de rareté (en gros pour comparer des matrices différentes) ? Alors qu’il est concu pour comparer différentes methode pour une matrice unique. </a:t>
            </a:r>
          </a:p>
          <a:p>
            <a:endParaRPr lang="fr-DE" dirty="0"/>
          </a:p>
          <a:p>
            <a:endParaRPr lang="fr-DE" dirty="0"/>
          </a:p>
        </p:txBody>
      </p:sp>
    </p:spTree>
    <p:extLst>
      <p:ext uri="{BB962C8B-B14F-4D97-AF65-F5344CB8AC3E}">
        <p14:creationId xmlns:p14="http://schemas.microsoft.com/office/powerpoint/2010/main" val="1866198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503</Words>
  <Application>Microsoft Macintosh PowerPoint</Application>
  <PresentationFormat>Grand écran</PresentationFormat>
  <Paragraphs>387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Rappel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Frattini</dc:creator>
  <cp:lastModifiedBy>Baptiste Frattini</cp:lastModifiedBy>
  <cp:revision>1</cp:revision>
  <dcterms:created xsi:type="dcterms:W3CDTF">2022-12-16T10:00:57Z</dcterms:created>
  <dcterms:modified xsi:type="dcterms:W3CDTF">2022-12-23T08:31:35Z</dcterms:modified>
</cp:coreProperties>
</file>