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4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51409-0504-4970-B8FB-C9771A10F65C}" v="1" dt="2020-12-06T14:53:03.110"/>
    <p1510:client id="{041E586C-9B1E-4A3B-8BD6-1C533C93F7E5}" v="37" dt="2020-12-06T15:41:12.842"/>
    <p1510:client id="{197AB67A-5585-4678-B25F-2B3C34B3CCEC}" v="260" dt="2020-12-06T15:37:21.789"/>
    <p1510:client id="{1981EA0D-D2E0-48F6-8E03-A94AF8C0DCB3}" v="96" dt="2020-12-06T15:28:19.089"/>
    <p1510:client id="{949B9EA3-6D26-4613-9554-212D947CB4BF}" v="179" dt="2020-12-06T15:26:54.991"/>
    <p1510:client id="{A198205B-62EB-4019-A8CE-AD29F3A9C88D}" v="424" dt="2020-12-01T13:11:34.455"/>
    <p1510:client id="{B6B2A483-695C-4B32-B93A-98B57D55D8F8}" v="107" dt="2020-12-06T15:26:13.129"/>
    <p1510:client id="{C0C85531-17D4-482E-9491-9A5E642FD4F7}" v="67" dt="2020-12-01T13:50:25.862"/>
    <p1510:client id="{D8D5B51C-E597-491F-94D1-02EB75C87F1B}" v="2" dt="2020-12-06T14:57:09.059"/>
    <p1510:client id="{F2C09CE6-C16E-40EE-A796-CADCEA26B9B3}" v="24" dt="2020-12-05T14:58:53.402"/>
    <p1510:client id="{F4121D87-6630-41A1-9CE3-729D560097D2}" v="302" dt="2020-12-06T16:12:42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ELEN Clarysse" userId="S::clarysse.gielen@edu.devinci.fr::8539c3c3-6ba3-470c-ba81-feb079deb05a" providerId="AD" clId="Web-{041E586C-9B1E-4A3B-8BD6-1C533C93F7E5}"/>
    <pc:docChg chg="modSld">
      <pc:chgData name="GIELEN Clarysse" userId="S::clarysse.gielen@edu.devinci.fr::8539c3c3-6ba3-470c-ba81-feb079deb05a" providerId="AD" clId="Web-{041E586C-9B1E-4A3B-8BD6-1C533C93F7E5}" dt="2020-12-06T15:41:11.436" v="33" actId="20577"/>
      <pc:docMkLst>
        <pc:docMk/>
      </pc:docMkLst>
      <pc:sldChg chg="modSp">
        <pc:chgData name="GIELEN Clarysse" userId="S::clarysse.gielen@edu.devinci.fr::8539c3c3-6ba3-470c-ba81-feb079deb05a" providerId="AD" clId="Web-{041E586C-9B1E-4A3B-8BD6-1C533C93F7E5}" dt="2020-12-06T15:37:57.524" v="2" actId="20577"/>
        <pc:sldMkLst>
          <pc:docMk/>
          <pc:sldMk cId="3784089036" sldId="256"/>
        </pc:sldMkLst>
        <pc:spChg chg="mod">
          <ac:chgData name="GIELEN Clarysse" userId="S::clarysse.gielen@edu.devinci.fr::8539c3c3-6ba3-470c-ba81-feb079deb05a" providerId="AD" clId="Web-{041E586C-9B1E-4A3B-8BD6-1C533C93F7E5}" dt="2020-12-06T15:37:57.524" v="2" actId="20577"/>
          <ac:spMkLst>
            <pc:docMk/>
            <pc:sldMk cId="3784089036" sldId="256"/>
            <ac:spMk id="4" creationId="{21A05439-6DD9-48F7-87E8-B3865D7561F8}"/>
          </ac:spMkLst>
        </pc:spChg>
      </pc:sldChg>
      <pc:sldChg chg="modSp">
        <pc:chgData name="GIELEN Clarysse" userId="S::clarysse.gielen@edu.devinci.fr::8539c3c3-6ba3-470c-ba81-feb079deb05a" providerId="AD" clId="Web-{041E586C-9B1E-4A3B-8BD6-1C533C93F7E5}" dt="2020-12-06T15:38:17.103" v="22" actId="20577"/>
        <pc:sldMkLst>
          <pc:docMk/>
          <pc:sldMk cId="19660407" sldId="257"/>
        </pc:sldMkLst>
        <pc:spChg chg="mod">
          <ac:chgData name="GIELEN Clarysse" userId="S::clarysse.gielen@edu.devinci.fr::8539c3c3-6ba3-470c-ba81-feb079deb05a" providerId="AD" clId="Web-{041E586C-9B1E-4A3B-8BD6-1C533C93F7E5}" dt="2020-12-06T15:38:17.103" v="22" actId="20577"/>
          <ac:spMkLst>
            <pc:docMk/>
            <pc:sldMk cId="19660407" sldId="257"/>
            <ac:spMk id="5" creationId="{DD967FE4-D32E-4E7A-95E5-E2865E25AF28}"/>
          </ac:spMkLst>
        </pc:spChg>
      </pc:sldChg>
      <pc:sldChg chg="modSp">
        <pc:chgData name="GIELEN Clarysse" userId="S::clarysse.gielen@edu.devinci.fr::8539c3c3-6ba3-470c-ba81-feb079deb05a" providerId="AD" clId="Web-{041E586C-9B1E-4A3B-8BD6-1C533C93F7E5}" dt="2020-12-06T15:41:11.436" v="32" actId="20577"/>
        <pc:sldMkLst>
          <pc:docMk/>
          <pc:sldMk cId="2039753131" sldId="262"/>
        </pc:sldMkLst>
        <pc:spChg chg="mod">
          <ac:chgData name="GIELEN Clarysse" userId="S::clarysse.gielen@edu.devinci.fr::8539c3c3-6ba3-470c-ba81-feb079deb05a" providerId="AD" clId="Web-{041E586C-9B1E-4A3B-8BD6-1C533C93F7E5}" dt="2020-12-06T15:41:11.436" v="32" actId="20577"/>
          <ac:spMkLst>
            <pc:docMk/>
            <pc:sldMk cId="2039753131" sldId="262"/>
            <ac:spMk id="6" creationId="{E3A0509D-64A6-4948-8312-0BEC6B625E58}"/>
          </ac:spMkLst>
        </pc:spChg>
      </pc:sldChg>
    </pc:docChg>
  </pc:docChgLst>
  <pc:docChgLst>
    <pc:chgData name="GAIDOU Baptiste" userId="S::baptiste.gaidou@edu.devinci.fr::edd30e68-4289-4317-a91b-48fd7fd0ccbb" providerId="AD" clId="Web-{949B9EA3-6D26-4613-9554-212D947CB4BF}"/>
    <pc:docChg chg="modSld">
      <pc:chgData name="GAIDOU Baptiste" userId="S::baptiste.gaidou@edu.devinci.fr::edd30e68-4289-4317-a91b-48fd7fd0ccbb" providerId="AD" clId="Web-{949B9EA3-6D26-4613-9554-212D947CB4BF}" dt="2020-12-06T15:26:54.835" v="164" actId="1076"/>
      <pc:docMkLst>
        <pc:docMk/>
      </pc:docMkLst>
      <pc:sldChg chg="addSp delSp modSp">
        <pc:chgData name="GAIDOU Baptiste" userId="S::baptiste.gaidou@edu.devinci.fr::edd30e68-4289-4317-a91b-48fd7fd0ccbb" providerId="AD" clId="Web-{949B9EA3-6D26-4613-9554-212D947CB4BF}" dt="2020-12-06T14:56:00.796" v="9" actId="1076"/>
        <pc:sldMkLst>
          <pc:docMk/>
          <pc:sldMk cId="2370237942" sldId="258"/>
        </pc:sldMkLst>
        <pc:picChg chg="add mod">
          <ac:chgData name="GAIDOU Baptiste" userId="S::baptiste.gaidou@edu.devinci.fr::edd30e68-4289-4317-a91b-48fd7fd0ccbb" providerId="AD" clId="Web-{949B9EA3-6D26-4613-9554-212D947CB4BF}" dt="2020-12-06T14:56:00.796" v="9" actId="1076"/>
          <ac:picMkLst>
            <pc:docMk/>
            <pc:sldMk cId="2370237942" sldId="258"/>
            <ac:picMk id="2" creationId="{7E4F984D-1244-43E3-A161-0F94AE4C4016}"/>
          </ac:picMkLst>
        </pc:picChg>
        <pc:picChg chg="del">
          <ac:chgData name="GAIDOU Baptiste" userId="S::baptiste.gaidou@edu.devinci.fr::edd30e68-4289-4317-a91b-48fd7fd0ccbb" providerId="AD" clId="Web-{949B9EA3-6D26-4613-9554-212D947CB4BF}" dt="2020-12-06T14:55:47.638" v="2"/>
          <ac:picMkLst>
            <pc:docMk/>
            <pc:sldMk cId="2370237942" sldId="258"/>
            <ac:picMk id="3" creationId="{2E534EC4-9D9B-41FB-8F41-0D8CE8E3A14B}"/>
          </ac:picMkLst>
        </pc:picChg>
      </pc:sldChg>
      <pc:sldChg chg="addSp delSp modSp">
        <pc:chgData name="GAIDOU Baptiste" userId="S::baptiste.gaidou@edu.devinci.fr::edd30e68-4289-4317-a91b-48fd7fd0ccbb" providerId="AD" clId="Web-{949B9EA3-6D26-4613-9554-212D947CB4BF}" dt="2020-12-06T15:26:54.835" v="164" actId="1076"/>
        <pc:sldMkLst>
          <pc:docMk/>
          <pc:sldMk cId="2804675903" sldId="259"/>
        </pc:sldMkLst>
        <pc:spChg chg="add mod">
          <ac:chgData name="GAIDOU Baptiste" userId="S::baptiste.gaidou@edu.devinci.fr::edd30e68-4289-4317-a91b-48fd7fd0ccbb" providerId="AD" clId="Web-{949B9EA3-6D26-4613-9554-212D947CB4BF}" dt="2020-12-06T14:57:42.552" v="30" actId="14100"/>
          <ac:spMkLst>
            <pc:docMk/>
            <pc:sldMk cId="2804675903" sldId="259"/>
            <ac:spMk id="3" creationId="{5CE13FFC-93A1-4775-B36D-DE79AC774E10}"/>
          </ac:spMkLst>
        </pc:spChg>
        <pc:spChg chg="add mod">
          <ac:chgData name="GAIDOU Baptiste" userId="S::baptiste.gaidou@edu.devinci.fr::edd30e68-4289-4317-a91b-48fd7fd0ccbb" providerId="AD" clId="Web-{949B9EA3-6D26-4613-9554-212D947CB4BF}" dt="2020-12-06T14:58:40.024" v="69" actId="20577"/>
          <ac:spMkLst>
            <pc:docMk/>
            <pc:sldMk cId="2804675903" sldId="259"/>
            <ac:spMk id="6" creationId="{CCE8513E-F2CC-45EC-BEF1-EF989D69FC16}"/>
          </ac:spMkLst>
        </pc:spChg>
        <pc:spChg chg="add mod">
          <ac:chgData name="GAIDOU Baptiste" userId="S::baptiste.gaidou@edu.devinci.fr::edd30e68-4289-4317-a91b-48fd7fd0ccbb" providerId="AD" clId="Web-{949B9EA3-6D26-4613-9554-212D947CB4BF}" dt="2020-12-06T14:59:00.651" v="85" actId="20577"/>
          <ac:spMkLst>
            <pc:docMk/>
            <pc:sldMk cId="2804675903" sldId="259"/>
            <ac:spMk id="7" creationId="{790BD997-A784-4950-BE03-33BD4FDE0133}"/>
          </ac:spMkLst>
        </pc:spChg>
        <pc:spChg chg="add mod">
          <ac:chgData name="GAIDOU Baptiste" userId="S::baptiste.gaidou@edu.devinci.fr::edd30e68-4289-4317-a91b-48fd7fd0ccbb" providerId="AD" clId="Web-{949B9EA3-6D26-4613-9554-212D947CB4BF}" dt="2020-12-06T14:58:52.572" v="81" actId="20577"/>
          <ac:spMkLst>
            <pc:docMk/>
            <pc:sldMk cId="2804675903" sldId="259"/>
            <ac:spMk id="8" creationId="{E4B99395-CBAB-4D69-B76F-1F5A8270F509}"/>
          </ac:spMkLst>
        </pc:spChg>
        <pc:spChg chg="add mod">
          <ac:chgData name="GAIDOU Baptiste" userId="S::baptiste.gaidou@edu.devinci.fr::edd30e68-4289-4317-a91b-48fd7fd0ccbb" providerId="AD" clId="Web-{949B9EA3-6D26-4613-9554-212D947CB4BF}" dt="2020-12-06T15:26:45.678" v="158" actId="1076"/>
          <ac:spMkLst>
            <pc:docMk/>
            <pc:sldMk cId="2804675903" sldId="259"/>
            <ac:spMk id="15" creationId="{A32D4781-E69D-4460-B023-EB7368DAB5C2}"/>
          </ac:spMkLst>
        </pc:spChg>
        <pc:spChg chg="add mod">
          <ac:chgData name="GAIDOU Baptiste" userId="S::baptiste.gaidou@edu.devinci.fr::edd30e68-4289-4317-a91b-48fd7fd0ccbb" providerId="AD" clId="Web-{949B9EA3-6D26-4613-9554-212D947CB4BF}" dt="2020-12-06T15:26:53.210" v="161" actId="20577"/>
          <ac:spMkLst>
            <pc:docMk/>
            <pc:sldMk cId="2804675903" sldId="259"/>
            <ac:spMk id="17" creationId="{4DF73F4C-9E8E-46ED-BDF6-F7855A3CFAEF}"/>
          </ac:spMkLst>
        </pc:spChg>
        <pc:picChg chg="add del mod">
          <ac:chgData name="GAIDOU Baptiste" userId="S::baptiste.gaidou@edu.devinci.fr::edd30e68-4289-4317-a91b-48fd7fd0ccbb" providerId="AD" clId="Web-{949B9EA3-6D26-4613-9554-212D947CB4BF}" dt="2020-12-06T14:57:28.895" v="23"/>
          <ac:picMkLst>
            <pc:docMk/>
            <pc:sldMk cId="2804675903" sldId="259"/>
            <ac:picMk id="2" creationId="{BF44259A-ECC7-4B55-9A1F-F83695FD4577}"/>
          </ac:picMkLst>
        </pc:picChg>
        <pc:picChg chg="add mod">
          <ac:chgData name="GAIDOU Baptiste" userId="S::baptiste.gaidou@edu.devinci.fr::edd30e68-4289-4317-a91b-48fd7fd0ccbb" providerId="AD" clId="Web-{949B9EA3-6D26-4613-9554-212D947CB4BF}" dt="2020-12-06T14:57:36.802" v="28" actId="1076"/>
          <ac:picMkLst>
            <pc:docMk/>
            <pc:sldMk cId="2804675903" sldId="259"/>
            <ac:picMk id="5" creationId="{697343FC-FA62-49C0-8BC2-27D8F05F1473}"/>
          </ac:picMkLst>
        </pc:picChg>
        <pc:picChg chg="add mod">
          <ac:chgData name="GAIDOU Baptiste" userId="S::baptiste.gaidou@edu.devinci.fr::edd30e68-4289-4317-a91b-48fd7fd0ccbb" providerId="AD" clId="Web-{949B9EA3-6D26-4613-9554-212D947CB4BF}" dt="2020-12-06T15:26:41.194" v="155" actId="1076"/>
          <ac:picMkLst>
            <pc:docMk/>
            <pc:sldMk cId="2804675903" sldId="259"/>
            <ac:picMk id="9" creationId="{47C47782-3581-4FAC-958B-7C4C6301BEFA}"/>
          </ac:picMkLst>
        </pc:picChg>
        <pc:picChg chg="add del mod">
          <ac:chgData name="GAIDOU Baptiste" userId="S::baptiste.gaidou@edu.devinci.fr::edd30e68-4289-4317-a91b-48fd7fd0ccbb" providerId="AD" clId="Web-{949B9EA3-6D26-4613-9554-212D947CB4BF}" dt="2020-12-06T15:04:12.764" v="115"/>
          <ac:picMkLst>
            <pc:docMk/>
            <pc:sldMk cId="2804675903" sldId="259"/>
            <ac:picMk id="10" creationId="{E68EECBB-256F-45C9-BA79-A6A077140539}"/>
          </ac:picMkLst>
        </pc:picChg>
        <pc:picChg chg="add del mod">
          <ac:chgData name="GAIDOU Baptiste" userId="S::baptiste.gaidou@edu.devinci.fr::edd30e68-4289-4317-a91b-48fd7fd0ccbb" providerId="AD" clId="Web-{949B9EA3-6D26-4613-9554-212D947CB4BF}" dt="2020-12-06T15:02:30.242" v="99"/>
          <ac:picMkLst>
            <pc:docMk/>
            <pc:sldMk cId="2804675903" sldId="259"/>
            <ac:picMk id="11" creationId="{2A08ECFA-1947-4BE2-86A6-D062D39580A2}"/>
          </ac:picMkLst>
        </pc:picChg>
        <pc:picChg chg="add del mod">
          <ac:chgData name="GAIDOU Baptiste" userId="S::baptiste.gaidou@edu.devinci.fr::edd30e68-4289-4317-a91b-48fd7fd0ccbb" providerId="AD" clId="Web-{949B9EA3-6D26-4613-9554-212D947CB4BF}" dt="2020-12-06T15:04:12.233" v="114"/>
          <ac:picMkLst>
            <pc:docMk/>
            <pc:sldMk cId="2804675903" sldId="259"/>
            <ac:picMk id="12" creationId="{B73942E0-D950-4488-BD73-DB4CABD80123}"/>
          </ac:picMkLst>
        </pc:picChg>
        <pc:picChg chg="add del mod">
          <ac:chgData name="GAIDOU Baptiste" userId="S::baptiste.gaidou@edu.devinci.fr::edd30e68-4289-4317-a91b-48fd7fd0ccbb" providerId="AD" clId="Web-{949B9EA3-6D26-4613-9554-212D947CB4BF}" dt="2020-12-06T15:04:13.249" v="116"/>
          <ac:picMkLst>
            <pc:docMk/>
            <pc:sldMk cId="2804675903" sldId="259"/>
            <ac:picMk id="13" creationId="{4799BA89-327E-4D89-9C9D-2F43E3A4EFCF}"/>
          </ac:picMkLst>
        </pc:picChg>
        <pc:picChg chg="add mod">
          <ac:chgData name="GAIDOU Baptiste" userId="S::baptiste.gaidou@edu.devinci.fr::edd30e68-4289-4317-a91b-48fd7fd0ccbb" providerId="AD" clId="Web-{949B9EA3-6D26-4613-9554-212D947CB4BF}" dt="2020-12-06T15:26:42.319" v="156" actId="1076"/>
          <ac:picMkLst>
            <pc:docMk/>
            <pc:sldMk cId="2804675903" sldId="259"/>
            <ac:picMk id="14" creationId="{0DA1C04E-69C4-4C87-A3CF-6B5D83019F58}"/>
          </ac:picMkLst>
        </pc:picChg>
        <pc:picChg chg="add mod">
          <ac:chgData name="GAIDOU Baptiste" userId="S::baptiste.gaidou@edu.devinci.fr::edd30e68-4289-4317-a91b-48fd7fd0ccbb" providerId="AD" clId="Web-{949B9EA3-6D26-4613-9554-212D947CB4BF}" dt="2020-12-06T15:26:54.835" v="164" actId="1076"/>
          <ac:picMkLst>
            <pc:docMk/>
            <pc:sldMk cId="2804675903" sldId="259"/>
            <ac:picMk id="16" creationId="{82606828-CEC8-4B99-9134-B1B0D715BDA7}"/>
          </ac:picMkLst>
        </pc:picChg>
      </pc:sldChg>
    </pc:docChg>
  </pc:docChgLst>
  <pc:docChgLst>
    <pc:chgData name="TOURTOULOU Eliott" userId="S::eliott.tourtoulou@edu.devinci.fr::12580d14-773b-4a10-b252-7e153511e0c7" providerId="AD" clId="Web-{F2C09CE6-C16E-40EE-A796-CADCEA26B9B3}"/>
    <pc:docChg chg="modSld">
      <pc:chgData name="TOURTOULOU Eliott" userId="S::eliott.tourtoulou@edu.devinci.fr::12580d14-773b-4a10-b252-7e153511e0c7" providerId="AD" clId="Web-{F2C09CE6-C16E-40EE-A796-CADCEA26B9B3}" dt="2020-12-05T14:58:52.965" v="22" actId="20577"/>
      <pc:docMkLst>
        <pc:docMk/>
      </pc:docMkLst>
      <pc:sldChg chg="modSp">
        <pc:chgData name="TOURTOULOU Eliott" userId="S::eliott.tourtoulou@edu.devinci.fr::12580d14-773b-4a10-b252-7e153511e0c7" providerId="AD" clId="Web-{F2C09CE6-C16E-40EE-A796-CADCEA26B9B3}" dt="2020-12-05T14:58:51.777" v="20" actId="20577"/>
        <pc:sldMkLst>
          <pc:docMk/>
          <pc:sldMk cId="19660407" sldId="257"/>
        </pc:sldMkLst>
        <pc:spChg chg="mod">
          <ac:chgData name="TOURTOULOU Eliott" userId="S::eliott.tourtoulou@edu.devinci.fr::12580d14-773b-4a10-b252-7e153511e0c7" providerId="AD" clId="Web-{F2C09CE6-C16E-40EE-A796-CADCEA26B9B3}" dt="2020-12-05T14:58:51.777" v="20" actId="20577"/>
          <ac:spMkLst>
            <pc:docMk/>
            <pc:sldMk cId="19660407" sldId="257"/>
            <ac:spMk id="5" creationId="{DD967FE4-D32E-4E7A-95E5-E2865E25AF28}"/>
          </ac:spMkLst>
        </pc:spChg>
      </pc:sldChg>
      <pc:sldChg chg="addSp delSp modSp">
        <pc:chgData name="TOURTOULOU Eliott" userId="S::eliott.tourtoulou@edu.devinci.fr::12580d14-773b-4a10-b252-7e153511e0c7" providerId="AD" clId="Web-{F2C09CE6-C16E-40EE-A796-CADCEA26B9B3}" dt="2020-12-05T14:58:26.761" v="10" actId="1076"/>
        <pc:sldMkLst>
          <pc:docMk/>
          <pc:sldMk cId="2370237942" sldId="258"/>
        </pc:sldMkLst>
        <pc:picChg chg="add del mod">
          <ac:chgData name="TOURTOULOU Eliott" userId="S::eliott.tourtoulou@edu.devinci.fr::12580d14-773b-4a10-b252-7e153511e0c7" providerId="AD" clId="Web-{F2C09CE6-C16E-40EE-A796-CADCEA26B9B3}" dt="2020-12-05T14:57:38.807" v="5"/>
          <ac:picMkLst>
            <pc:docMk/>
            <pc:sldMk cId="2370237942" sldId="258"/>
            <ac:picMk id="2" creationId="{1371C393-BF4F-4B49-A177-E5983131373C}"/>
          </ac:picMkLst>
        </pc:picChg>
        <pc:picChg chg="add mod">
          <ac:chgData name="TOURTOULOU Eliott" userId="S::eliott.tourtoulou@edu.devinci.fr::12580d14-773b-4a10-b252-7e153511e0c7" providerId="AD" clId="Web-{F2C09CE6-C16E-40EE-A796-CADCEA26B9B3}" dt="2020-12-05T14:58:26.761" v="10" actId="1076"/>
          <ac:picMkLst>
            <pc:docMk/>
            <pc:sldMk cId="2370237942" sldId="258"/>
            <ac:picMk id="3" creationId="{2E534EC4-9D9B-41FB-8F41-0D8CE8E3A14B}"/>
          </ac:picMkLst>
        </pc:picChg>
      </pc:sldChg>
    </pc:docChg>
  </pc:docChgLst>
  <pc:docChgLst>
    <pc:chgData name="TOURTOULOU Eliott" userId="S::eliott.tourtoulou@edu.devinci.fr::12580d14-773b-4a10-b252-7e153511e0c7" providerId="AD" clId="Web-{D8D5B51C-E597-491F-94D1-02EB75C87F1B}"/>
    <pc:docChg chg="modSld">
      <pc:chgData name="TOURTOULOU Eliott" userId="S::eliott.tourtoulou@edu.devinci.fr::12580d14-773b-4a10-b252-7e153511e0c7" providerId="AD" clId="Web-{D8D5B51C-E597-491F-94D1-02EB75C87F1B}" dt="2020-12-06T14:57:09.059" v="1" actId="14100"/>
      <pc:docMkLst>
        <pc:docMk/>
      </pc:docMkLst>
      <pc:sldChg chg="modSp">
        <pc:chgData name="TOURTOULOU Eliott" userId="S::eliott.tourtoulou@edu.devinci.fr::12580d14-773b-4a10-b252-7e153511e0c7" providerId="AD" clId="Web-{D8D5B51C-E597-491F-94D1-02EB75C87F1B}" dt="2020-12-06T14:57:09.059" v="1" actId="14100"/>
        <pc:sldMkLst>
          <pc:docMk/>
          <pc:sldMk cId="2804675903" sldId="259"/>
        </pc:sldMkLst>
        <pc:picChg chg="mod">
          <ac:chgData name="TOURTOULOU Eliott" userId="S::eliott.tourtoulou@edu.devinci.fr::12580d14-773b-4a10-b252-7e153511e0c7" providerId="AD" clId="Web-{D8D5B51C-E597-491F-94D1-02EB75C87F1B}" dt="2020-12-06T14:57:09.059" v="1" actId="14100"/>
          <ac:picMkLst>
            <pc:docMk/>
            <pc:sldMk cId="2804675903" sldId="259"/>
            <ac:picMk id="2" creationId="{BF44259A-ECC7-4B55-9A1F-F83695FD4577}"/>
          </ac:picMkLst>
        </pc:picChg>
      </pc:sldChg>
    </pc:docChg>
  </pc:docChgLst>
  <pc:docChgLst>
    <pc:chgData name="GIELEN Clarysse" userId="S::clarysse.gielen@edu.devinci.fr::8539c3c3-6ba3-470c-ba81-feb079deb05a" providerId="AD" clId="Web-{1981EA0D-D2E0-48F6-8E03-A94AF8C0DCB3}"/>
    <pc:docChg chg="modSld">
      <pc:chgData name="GIELEN Clarysse" userId="S::clarysse.gielen@edu.devinci.fr::8539c3c3-6ba3-470c-ba81-feb079deb05a" providerId="AD" clId="Web-{1981EA0D-D2E0-48F6-8E03-A94AF8C0DCB3}" dt="2020-12-06T15:28:19.089" v="94" actId="20577"/>
      <pc:docMkLst>
        <pc:docMk/>
      </pc:docMkLst>
      <pc:sldChg chg="modSp">
        <pc:chgData name="GIELEN Clarysse" userId="S::clarysse.gielen@edu.devinci.fr::8539c3c3-6ba3-470c-ba81-feb079deb05a" providerId="AD" clId="Web-{1981EA0D-D2E0-48F6-8E03-A94AF8C0DCB3}" dt="2020-12-06T15:28:19.089" v="93" actId="20577"/>
        <pc:sldMkLst>
          <pc:docMk/>
          <pc:sldMk cId="2039753131" sldId="262"/>
        </pc:sldMkLst>
        <pc:spChg chg="mod">
          <ac:chgData name="GIELEN Clarysse" userId="S::clarysse.gielen@edu.devinci.fr::8539c3c3-6ba3-470c-ba81-feb079deb05a" providerId="AD" clId="Web-{1981EA0D-D2E0-48F6-8E03-A94AF8C0DCB3}" dt="2020-12-06T15:28:00.932" v="79" actId="20577"/>
          <ac:spMkLst>
            <pc:docMk/>
            <pc:sldMk cId="2039753131" sldId="262"/>
            <ac:spMk id="5" creationId="{5F08D1B3-DBD5-4337-991C-E6F7C78A514B}"/>
          </ac:spMkLst>
        </pc:spChg>
        <pc:spChg chg="mod">
          <ac:chgData name="GIELEN Clarysse" userId="S::clarysse.gielen@edu.devinci.fr::8539c3c3-6ba3-470c-ba81-feb079deb05a" providerId="AD" clId="Web-{1981EA0D-D2E0-48F6-8E03-A94AF8C0DCB3}" dt="2020-12-06T15:28:19.089" v="93" actId="20577"/>
          <ac:spMkLst>
            <pc:docMk/>
            <pc:sldMk cId="2039753131" sldId="262"/>
            <ac:spMk id="6" creationId="{E3A0509D-64A6-4948-8312-0BEC6B625E58}"/>
          </ac:spMkLst>
        </pc:spChg>
      </pc:sldChg>
    </pc:docChg>
  </pc:docChgLst>
  <pc:docChgLst>
    <pc:chgData name="GIELEN Clarysse" userId="S::clarysse.gielen@edu.devinci.fr::8539c3c3-6ba3-470c-ba81-feb079deb05a" providerId="AD" clId="Web-{197AB67A-5585-4678-B25F-2B3C34B3CCEC}"/>
    <pc:docChg chg="modSld">
      <pc:chgData name="GIELEN Clarysse" userId="S::clarysse.gielen@edu.devinci.fr::8539c3c3-6ba3-470c-ba81-feb079deb05a" providerId="AD" clId="Web-{197AB67A-5585-4678-B25F-2B3C34B3CCEC}" dt="2020-12-06T15:37:21.789" v="253" actId="1076"/>
      <pc:docMkLst>
        <pc:docMk/>
      </pc:docMkLst>
      <pc:sldChg chg="modSp">
        <pc:chgData name="GIELEN Clarysse" userId="S::clarysse.gielen@edu.devinci.fr::8539c3c3-6ba3-470c-ba81-feb079deb05a" providerId="AD" clId="Web-{197AB67A-5585-4678-B25F-2B3C34B3CCEC}" dt="2020-12-06T15:35:11.271" v="164" actId="20577"/>
        <pc:sldMkLst>
          <pc:docMk/>
          <pc:sldMk cId="3784089036" sldId="256"/>
        </pc:sldMkLst>
        <pc:spChg chg="mod">
          <ac:chgData name="GIELEN Clarysse" userId="S::clarysse.gielen@edu.devinci.fr::8539c3c3-6ba3-470c-ba81-feb079deb05a" providerId="AD" clId="Web-{197AB67A-5585-4678-B25F-2B3C34B3CCEC}" dt="2020-12-06T15:35:11.271" v="164" actId="20577"/>
          <ac:spMkLst>
            <pc:docMk/>
            <pc:sldMk cId="3784089036" sldId="256"/>
            <ac:spMk id="4" creationId="{21A05439-6DD9-48F7-87E8-B3865D7561F8}"/>
          </ac:spMkLst>
        </pc:spChg>
      </pc:sldChg>
      <pc:sldChg chg="modSp">
        <pc:chgData name="GIELEN Clarysse" userId="S::clarysse.gielen@edu.devinci.fr::8539c3c3-6ba3-470c-ba81-feb079deb05a" providerId="AD" clId="Web-{197AB67A-5585-4678-B25F-2B3C34B3CCEC}" dt="2020-12-06T15:34:41.396" v="155" actId="20577"/>
        <pc:sldMkLst>
          <pc:docMk/>
          <pc:sldMk cId="19660407" sldId="257"/>
        </pc:sldMkLst>
        <pc:spChg chg="mod">
          <ac:chgData name="GIELEN Clarysse" userId="S::clarysse.gielen@edu.devinci.fr::8539c3c3-6ba3-470c-ba81-feb079deb05a" providerId="AD" clId="Web-{197AB67A-5585-4678-B25F-2B3C34B3CCEC}" dt="2020-12-06T15:34:41.396" v="155" actId="20577"/>
          <ac:spMkLst>
            <pc:docMk/>
            <pc:sldMk cId="19660407" sldId="257"/>
            <ac:spMk id="4" creationId="{BB9D9659-9A6B-4146-B22E-1F540FCF2FED}"/>
          </ac:spMkLst>
        </pc:spChg>
      </pc:sldChg>
      <pc:sldChg chg="modSp">
        <pc:chgData name="GIELEN Clarysse" userId="S::clarysse.gielen@edu.devinci.fr::8539c3c3-6ba3-470c-ba81-feb079deb05a" providerId="AD" clId="Web-{197AB67A-5585-4678-B25F-2B3C34B3CCEC}" dt="2020-12-06T15:35:20.256" v="170" actId="20577"/>
        <pc:sldMkLst>
          <pc:docMk/>
          <pc:sldMk cId="2370237942" sldId="258"/>
        </pc:sldMkLst>
        <pc:spChg chg="mod">
          <ac:chgData name="GIELEN Clarysse" userId="S::clarysse.gielen@edu.devinci.fr::8539c3c3-6ba3-470c-ba81-feb079deb05a" providerId="AD" clId="Web-{197AB67A-5585-4678-B25F-2B3C34B3CCEC}" dt="2020-12-06T15:35:20.256" v="170" actId="20577"/>
          <ac:spMkLst>
            <pc:docMk/>
            <pc:sldMk cId="2370237942" sldId="258"/>
            <ac:spMk id="4" creationId="{7E3C8471-C94B-433F-8E03-DDAA6E63681A}"/>
          </ac:spMkLst>
        </pc:spChg>
      </pc:sldChg>
      <pc:sldChg chg="modSp">
        <pc:chgData name="GIELEN Clarysse" userId="S::clarysse.gielen@edu.devinci.fr::8539c3c3-6ba3-470c-ba81-feb079deb05a" providerId="AD" clId="Web-{197AB67A-5585-4678-B25F-2B3C34B3CCEC}" dt="2020-12-06T15:36:01.772" v="194" actId="20577"/>
        <pc:sldMkLst>
          <pc:docMk/>
          <pc:sldMk cId="2854696893" sldId="260"/>
        </pc:sldMkLst>
        <pc:spChg chg="mod">
          <ac:chgData name="GIELEN Clarysse" userId="S::clarysse.gielen@edu.devinci.fr::8539c3c3-6ba3-470c-ba81-feb079deb05a" providerId="AD" clId="Web-{197AB67A-5585-4678-B25F-2B3C34B3CCEC}" dt="2020-12-06T15:35:38.928" v="181" actId="20577"/>
          <ac:spMkLst>
            <pc:docMk/>
            <pc:sldMk cId="2854696893" sldId="260"/>
            <ac:spMk id="4" creationId="{56CB7C11-BE43-48C6-9480-E82A585D1597}"/>
          </ac:spMkLst>
        </pc:spChg>
        <pc:spChg chg="mod">
          <ac:chgData name="GIELEN Clarysse" userId="S::clarysse.gielen@edu.devinci.fr::8539c3c3-6ba3-470c-ba81-feb079deb05a" providerId="AD" clId="Web-{197AB67A-5585-4678-B25F-2B3C34B3CCEC}" dt="2020-12-06T15:36:01.772" v="194" actId="20577"/>
          <ac:spMkLst>
            <pc:docMk/>
            <pc:sldMk cId="2854696893" sldId="260"/>
            <ac:spMk id="5" creationId="{BD0AA709-04F3-4678-A845-8434FBCB9EED}"/>
          </ac:spMkLst>
        </pc:spChg>
      </pc:sldChg>
      <pc:sldChg chg="modSp">
        <pc:chgData name="GIELEN Clarysse" userId="S::clarysse.gielen@edu.devinci.fr::8539c3c3-6ba3-470c-ba81-feb079deb05a" providerId="AD" clId="Web-{197AB67A-5585-4678-B25F-2B3C34B3CCEC}" dt="2020-12-06T15:37:21.789" v="253" actId="1076"/>
        <pc:sldMkLst>
          <pc:docMk/>
          <pc:sldMk cId="2039753131" sldId="262"/>
        </pc:sldMkLst>
        <pc:spChg chg="mod">
          <ac:chgData name="GIELEN Clarysse" userId="S::clarysse.gielen@edu.devinci.fr::8539c3c3-6ba3-470c-ba81-feb079deb05a" providerId="AD" clId="Web-{197AB67A-5585-4678-B25F-2B3C34B3CCEC}" dt="2020-12-06T15:29:40.094" v="42" actId="20577"/>
          <ac:spMkLst>
            <pc:docMk/>
            <pc:sldMk cId="2039753131" sldId="262"/>
            <ac:spMk id="4" creationId="{3DC7E8AA-1263-4852-9F05-59947B90E583}"/>
          </ac:spMkLst>
        </pc:spChg>
        <pc:spChg chg="mod">
          <ac:chgData name="GIELEN Clarysse" userId="S::clarysse.gielen@edu.devinci.fr::8539c3c3-6ba3-470c-ba81-feb079deb05a" providerId="AD" clId="Web-{197AB67A-5585-4678-B25F-2B3C34B3CCEC}" dt="2020-12-06T15:37:17.555" v="251" actId="20577"/>
          <ac:spMkLst>
            <pc:docMk/>
            <pc:sldMk cId="2039753131" sldId="262"/>
            <ac:spMk id="5" creationId="{5F08D1B3-DBD5-4337-991C-E6F7C78A514B}"/>
          </ac:spMkLst>
        </pc:spChg>
        <pc:spChg chg="mod">
          <ac:chgData name="GIELEN Clarysse" userId="S::clarysse.gielen@edu.devinci.fr::8539c3c3-6ba3-470c-ba81-feb079deb05a" providerId="AD" clId="Web-{197AB67A-5585-4678-B25F-2B3C34B3CCEC}" dt="2020-12-06T15:37:21.789" v="253" actId="1076"/>
          <ac:spMkLst>
            <pc:docMk/>
            <pc:sldMk cId="2039753131" sldId="262"/>
            <ac:spMk id="6" creationId="{E3A0509D-64A6-4948-8312-0BEC6B625E58}"/>
          </ac:spMkLst>
        </pc:spChg>
      </pc:sldChg>
    </pc:docChg>
  </pc:docChgLst>
  <pc:docChgLst>
    <pc:chgData name="FROIDEFOND Paul" userId="S::paul.froidefond@edu.devinci.fr::4f6c82c0-9e5e-44b1-a35d-1fb3cde9e865" providerId="AD" clId="Web-{01651409-0504-4970-B8FB-C9771A10F65C}"/>
    <pc:docChg chg="modSld">
      <pc:chgData name="FROIDEFOND Paul" userId="S::paul.froidefond@edu.devinci.fr::4f6c82c0-9e5e-44b1-a35d-1fb3cde9e865" providerId="AD" clId="Web-{01651409-0504-4970-B8FB-C9771A10F65C}" dt="2020-12-06T14:53:03.110" v="0" actId="1076"/>
      <pc:docMkLst>
        <pc:docMk/>
      </pc:docMkLst>
      <pc:sldChg chg="modSp">
        <pc:chgData name="FROIDEFOND Paul" userId="S::paul.froidefond@edu.devinci.fr::4f6c82c0-9e5e-44b1-a35d-1fb3cde9e865" providerId="AD" clId="Web-{01651409-0504-4970-B8FB-C9771A10F65C}" dt="2020-12-06T14:53:03.110" v="0" actId="1076"/>
        <pc:sldMkLst>
          <pc:docMk/>
          <pc:sldMk cId="19660407" sldId="257"/>
        </pc:sldMkLst>
        <pc:picChg chg="mod">
          <ac:chgData name="FROIDEFOND Paul" userId="S::paul.froidefond@edu.devinci.fr::4f6c82c0-9e5e-44b1-a35d-1fb3cde9e865" providerId="AD" clId="Web-{01651409-0504-4970-B8FB-C9771A10F65C}" dt="2020-12-06T14:53:03.110" v="0" actId="1076"/>
          <ac:picMkLst>
            <pc:docMk/>
            <pc:sldMk cId="19660407" sldId="257"/>
            <ac:picMk id="2" creationId="{23C69D34-A8D7-43E1-8C85-53EAA67F8520}"/>
          </ac:picMkLst>
        </pc:picChg>
      </pc:sldChg>
    </pc:docChg>
  </pc:docChgLst>
  <pc:docChgLst>
    <pc:chgData name="TOURTOULOU Eliott" userId="S::eliott.tourtoulou@edu.devinci.fr::12580d14-773b-4a10-b252-7e153511e0c7" providerId="AD" clId="Web-{B6B2A483-695C-4B32-B93A-98B57D55D8F8}"/>
    <pc:docChg chg="modSld">
      <pc:chgData name="TOURTOULOU Eliott" userId="S::eliott.tourtoulou@edu.devinci.fr::12580d14-773b-4a10-b252-7e153511e0c7" providerId="AD" clId="Web-{B6B2A483-695C-4B32-B93A-98B57D55D8F8}" dt="2020-12-06T15:26:13.129" v="106" actId="1076"/>
      <pc:docMkLst>
        <pc:docMk/>
      </pc:docMkLst>
      <pc:sldChg chg="modSp">
        <pc:chgData name="TOURTOULOU Eliott" userId="S::eliott.tourtoulou@edu.devinci.fr::12580d14-773b-4a10-b252-7e153511e0c7" providerId="AD" clId="Web-{B6B2A483-695C-4B32-B93A-98B57D55D8F8}" dt="2020-12-06T15:26:13.129" v="106" actId="1076"/>
        <pc:sldMkLst>
          <pc:docMk/>
          <pc:sldMk cId="19660407" sldId="257"/>
        </pc:sldMkLst>
        <pc:spChg chg="mod">
          <ac:chgData name="TOURTOULOU Eliott" userId="S::eliott.tourtoulou@edu.devinci.fr::12580d14-773b-4a10-b252-7e153511e0c7" providerId="AD" clId="Web-{B6B2A483-695C-4B32-B93A-98B57D55D8F8}" dt="2020-12-06T15:26:13.129" v="106" actId="1076"/>
          <ac:spMkLst>
            <pc:docMk/>
            <pc:sldMk cId="19660407" sldId="257"/>
            <ac:spMk id="5" creationId="{DD967FE4-D32E-4E7A-95E5-E2865E25AF28}"/>
          </ac:spMkLst>
        </pc:spChg>
      </pc:sldChg>
    </pc:docChg>
  </pc:docChgLst>
  <pc:docChgLst>
    <pc:chgData name="GAIDOU Baptiste" userId="S::baptiste.gaidou@edu.devinci.fr::edd30e68-4289-4317-a91b-48fd7fd0ccbb" providerId="AD" clId="Web-{F4121D87-6630-41A1-9CE3-729D560097D2}"/>
    <pc:docChg chg="addSld modSld">
      <pc:chgData name="GAIDOU Baptiste" userId="S::baptiste.gaidou@edu.devinci.fr::edd30e68-4289-4317-a91b-48fd7fd0ccbb" providerId="AD" clId="Web-{F4121D87-6630-41A1-9CE3-729D560097D2}" dt="2020-12-06T16:12:42.400" v="281" actId="1076"/>
      <pc:docMkLst>
        <pc:docMk/>
      </pc:docMkLst>
      <pc:sldChg chg="addSp delSp modSp">
        <pc:chgData name="GAIDOU Baptiste" userId="S::baptiste.gaidou@edu.devinci.fr::edd30e68-4289-4317-a91b-48fd7fd0ccbb" providerId="AD" clId="Web-{F4121D87-6630-41A1-9CE3-729D560097D2}" dt="2020-12-06T16:11:11.226" v="220" actId="14100"/>
        <pc:sldMkLst>
          <pc:docMk/>
          <pc:sldMk cId="2804675903" sldId="259"/>
        </pc:sldMkLst>
        <pc:spChg chg="mod">
          <ac:chgData name="GAIDOU Baptiste" userId="S::baptiste.gaidou@edu.devinci.fr::edd30e68-4289-4317-a91b-48fd7fd0ccbb" providerId="AD" clId="Web-{F4121D87-6630-41A1-9CE3-729D560097D2}" dt="2020-12-06T15:54:16.280" v="169" actId="1076"/>
          <ac:spMkLst>
            <pc:docMk/>
            <pc:sldMk cId="2804675903" sldId="259"/>
            <ac:spMk id="3" creationId="{5CE13FFC-93A1-4775-B36D-DE79AC774E10}"/>
          </ac:spMkLst>
        </pc:spChg>
        <pc:spChg chg="mod">
          <ac:chgData name="GAIDOU Baptiste" userId="S::baptiste.gaidou@edu.devinci.fr::edd30e68-4289-4317-a91b-48fd7fd0ccbb" providerId="AD" clId="Web-{F4121D87-6630-41A1-9CE3-729D560097D2}" dt="2020-12-06T15:54:03.405" v="164" actId="1076"/>
          <ac:spMkLst>
            <pc:docMk/>
            <pc:sldMk cId="2804675903" sldId="259"/>
            <ac:spMk id="6" creationId="{CCE8513E-F2CC-45EC-BEF1-EF989D69FC16}"/>
          </ac:spMkLst>
        </pc:spChg>
        <pc:spChg chg="del mod">
          <ac:chgData name="GAIDOU Baptiste" userId="S::baptiste.gaidou@edu.devinci.fr::edd30e68-4289-4317-a91b-48fd7fd0ccbb" providerId="AD" clId="Web-{F4121D87-6630-41A1-9CE3-729D560097D2}" dt="2020-12-06T15:49:46.913" v="77"/>
          <ac:spMkLst>
            <pc:docMk/>
            <pc:sldMk cId="2804675903" sldId="259"/>
            <ac:spMk id="7" creationId="{790BD997-A784-4950-BE03-33BD4FDE0133}"/>
          </ac:spMkLst>
        </pc:spChg>
        <pc:spChg chg="del">
          <ac:chgData name="GAIDOU Baptiste" userId="S::baptiste.gaidou@edu.devinci.fr::edd30e68-4289-4317-a91b-48fd7fd0ccbb" providerId="AD" clId="Web-{F4121D87-6630-41A1-9CE3-729D560097D2}" dt="2020-12-06T15:48:05.942" v="34"/>
          <ac:spMkLst>
            <pc:docMk/>
            <pc:sldMk cId="2804675903" sldId="259"/>
            <ac:spMk id="8" creationId="{E4B99395-CBAB-4D69-B76F-1F5A8270F509}"/>
          </ac:spMkLst>
        </pc:spChg>
        <pc:spChg chg="del mod">
          <ac:chgData name="GAIDOU Baptiste" userId="S::baptiste.gaidou@edu.devinci.fr::edd30e68-4289-4317-a91b-48fd7fd0ccbb" providerId="AD" clId="Web-{F4121D87-6630-41A1-9CE3-729D560097D2}" dt="2020-12-06T15:50:59.899" v="102"/>
          <ac:spMkLst>
            <pc:docMk/>
            <pc:sldMk cId="2804675903" sldId="259"/>
            <ac:spMk id="15" creationId="{A32D4781-E69D-4460-B023-EB7368DAB5C2}"/>
          </ac:spMkLst>
        </pc:spChg>
        <pc:spChg chg="del mod">
          <ac:chgData name="GAIDOU Baptiste" userId="S::baptiste.gaidou@edu.devinci.fr::edd30e68-4289-4317-a91b-48fd7fd0ccbb" providerId="AD" clId="Web-{F4121D87-6630-41A1-9CE3-729D560097D2}" dt="2020-12-06T15:51:16.618" v="108"/>
          <ac:spMkLst>
            <pc:docMk/>
            <pc:sldMk cId="2804675903" sldId="259"/>
            <ac:spMk id="17" creationId="{4DF73F4C-9E8E-46ED-BDF6-F7855A3CFAEF}"/>
          </ac:spMkLst>
        </pc:spChg>
        <pc:spChg chg="add del mod">
          <ac:chgData name="GAIDOU Baptiste" userId="S::baptiste.gaidou@edu.devinci.fr::edd30e68-4289-4317-a91b-48fd7fd0ccbb" providerId="AD" clId="Web-{F4121D87-6630-41A1-9CE3-729D560097D2}" dt="2020-12-06T15:49:23.413" v="69"/>
          <ac:spMkLst>
            <pc:docMk/>
            <pc:sldMk cId="2804675903" sldId="259"/>
            <ac:spMk id="18" creationId="{B3141730-5D39-43E0-8A7B-AAA1473D9382}"/>
          </ac:spMkLst>
        </pc:spChg>
        <pc:spChg chg="add mod">
          <ac:chgData name="GAIDOU Baptiste" userId="S::baptiste.gaidou@edu.devinci.fr::edd30e68-4289-4317-a91b-48fd7fd0ccbb" providerId="AD" clId="Web-{F4121D87-6630-41A1-9CE3-729D560097D2}" dt="2020-12-06T15:53:48.998" v="150" actId="1076"/>
          <ac:spMkLst>
            <pc:docMk/>
            <pc:sldMk cId="2804675903" sldId="259"/>
            <ac:spMk id="19" creationId="{455C8CF7-EA24-4F3C-9C41-DC2504232217}"/>
          </ac:spMkLst>
        </pc:spChg>
        <pc:spChg chg="add mod">
          <ac:chgData name="GAIDOU Baptiste" userId="S::baptiste.gaidou@edu.devinci.fr::edd30e68-4289-4317-a91b-48fd7fd0ccbb" providerId="AD" clId="Web-{F4121D87-6630-41A1-9CE3-729D560097D2}" dt="2020-12-06T15:53:57.108" v="158" actId="20577"/>
          <ac:spMkLst>
            <pc:docMk/>
            <pc:sldMk cId="2804675903" sldId="259"/>
            <ac:spMk id="20" creationId="{C3BB9518-ADD6-437F-AF32-AFEF7C4AD57D}"/>
          </ac:spMkLst>
        </pc:spChg>
        <pc:picChg chg="add del mod">
          <ac:chgData name="GAIDOU Baptiste" userId="S::baptiste.gaidou@edu.devinci.fr::edd30e68-4289-4317-a91b-48fd7fd0ccbb" providerId="AD" clId="Web-{F4121D87-6630-41A1-9CE3-729D560097D2}" dt="2020-12-06T15:50:24.633" v="88"/>
          <ac:picMkLst>
            <pc:docMk/>
            <pc:sldMk cId="2804675903" sldId="259"/>
            <ac:picMk id="2" creationId="{90F9C633-D0B0-41FA-8F1A-5ED5A11DFFD6}"/>
          </ac:picMkLst>
        </pc:picChg>
        <pc:picChg chg="mod modCrop">
          <ac:chgData name="GAIDOU Baptiste" userId="S::baptiste.gaidou@edu.devinci.fr::edd30e68-4289-4317-a91b-48fd7fd0ccbb" providerId="AD" clId="Web-{F4121D87-6630-41A1-9CE3-729D560097D2}" dt="2020-12-06T15:54:35.718" v="171"/>
          <ac:picMkLst>
            <pc:docMk/>
            <pc:sldMk cId="2804675903" sldId="259"/>
            <ac:picMk id="5" creationId="{697343FC-FA62-49C0-8BC2-27D8F05F1473}"/>
          </ac:picMkLst>
        </pc:picChg>
        <pc:picChg chg="mod">
          <ac:chgData name="GAIDOU Baptiste" userId="S::baptiste.gaidou@edu.devinci.fr::edd30e68-4289-4317-a91b-48fd7fd0ccbb" providerId="AD" clId="Web-{F4121D87-6630-41A1-9CE3-729D560097D2}" dt="2020-12-06T16:10:59.944" v="217" actId="14100"/>
          <ac:picMkLst>
            <pc:docMk/>
            <pc:sldMk cId="2804675903" sldId="259"/>
            <ac:picMk id="9" creationId="{47C47782-3581-4FAC-958B-7C4C6301BEFA}"/>
          </ac:picMkLst>
        </pc:picChg>
        <pc:picChg chg="add del mod">
          <ac:chgData name="GAIDOU Baptiste" userId="S::baptiste.gaidou@edu.devinci.fr::edd30e68-4289-4317-a91b-48fd7fd0ccbb" providerId="AD" clId="Web-{F4121D87-6630-41A1-9CE3-729D560097D2}" dt="2020-12-06T15:48:03.630" v="33"/>
          <ac:picMkLst>
            <pc:docMk/>
            <pc:sldMk cId="2804675903" sldId="259"/>
            <ac:picMk id="10" creationId="{65BEDC47-E3FC-4E71-B6ED-024E7285BBEA}"/>
          </ac:picMkLst>
        </pc:picChg>
        <pc:picChg chg="add mod">
          <ac:chgData name="GAIDOU Baptiste" userId="S::baptiste.gaidou@edu.devinci.fr::edd30e68-4289-4317-a91b-48fd7fd0ccbb" providerId="AD" clId="Web-{F4121D87-6630-41A1-9CE3-729D560097D2}" dt="2020-12-06T16:11:04.663" v="218" actId="1076"/>
          <ac:picMkLst>
            <pc:docMk/>
            <pc:sldMk cId="2804675903" sldId="259"/>
            <ac:picMk id="11" creationId="{6BE858DA-5EFD-4AF2-9CD3-244F9CCDB63F}"/>
          </ac:picMkLst>
        </pc:picChg>
        <pc:picChg chg="add mod">
          <ac:chgData name="GAIDOU Baptiste" userId="S::baptiste.gaidou@edu.devinci.fr::edd30e68-4289-4317-a91b-48fd7fd0ccbb" providerId="AD" clId="Web-{F4121D87-6630-41A1-9CE3-729D560097D2}" dt="2020-12-06T16:11:11.226" v="220" actId="14100"/>
          <ac:picMkLst>
            <pc:docMk/>
            <pc:sldMk cId="2804675903" sldId="259"/>
            <ac:picMk id="12" creationId="{A3AACD23-B0AA-4AA0-9FC2-B63A4C6AEF90}"/>
          </ac:picMkLst>
        </pc:picChg>
        <pc:picChg chg="del mod">
          <ac:chgData name="GAIDOU Baptiste" userId="S::baptiste.gaidou@edu.devinci.fr::edd30e68-4289-4317-a91b-48fd7fd0ccbb" providerId="AD" clId="Web-{F4121D87-6630-41A1-9CE3-729D560097D2}" dt="2020-12-06T15:50:46.133" v="96"/>
          <ac:picMkLst>
            <pc:docMk/>
            <pc:sldMk cId="2804675903" sldId="259"/>
            <ac:picMk id="14" creationId="{0DA1C04E-69C4-4C87-A3CF-6B5D83019F58}"/>
          </ac:picMkLst>
        </pc:picChg>
        <pc:picChg chg="del mod">
          <ac:chgData name="GAIDOU Baptiste" userId="S::baptiste.gaidou@edu.devinci.fr::edd30e68-4289-4317-a91b-48fd7fd0ccbb" providerId="AD" clId="Web-{F4121D87-6630-41A1-9CE3-729D560097D2}" dt="2020-12-06T15:51:37.978" v="115"/>
          <ac:picMkLst>
            <pc:docMk/>
            <pc:sldMk cId="2804675903" sldId="259"/>
            <ac:picMk id="16" creationId="{82606828-CEC8-4B99-9134-B1B0D715BDA7}"/>
          </ac:picMkLst>
        </pc:picChg>
      </pc:sldChg>
      <pc:sldChg chg="addSp delSp modSp new">
        <pc:chgData name="GAIDOU Baptiste" userId="S::baptiste.gaidou@edu.devinci.fr::edd30e68-4289-4317-a91b-48fd7fd0ccbb" providerId="AD" clId="Web-{F4121D87-6630-41A1-9CE3-729D560097D2}" dt="2020-12-06T16:12:42.400" v="281" actId="1076"/>
        <pc:sldMkLst>
          <pc:docMk/>
          <pc:sldMk cId="1306546224" sldId="263"/>
        </pc:sldMkLst>
        <pc:spChg chg="mod">
          <ac:chgData name="GAIDOU Baptiste" userId="S::baptiste.gaidou@edu.devinci.fr::edd30e68-4289-4317-a91b-48fd7fd0ccbb" providerId="AD" clId="Web-{F4121D87-6630-41A1-9CE3-729D560097D2}" dt="2020-12-06T15:52:01.228" v="127" actId="1076"/>
          <ac:spMkLst>
            <pc:docMk/>
            <pc:sldMk cId="1306546224" sldId="263"/>
            <ac:spMk id="2" creationId="{849AE950-2096-475B-82CD-88560A480967}"/>
          </ac:spMkLst>
        </pc:spChg>
        <pc:spChg chg="del">
          <ac:chgData name="GAIDOU Baptiste" userId="S::baptiste.gaidou@edu.devinci.fr::edd30e68-4289-4317-a91b-48fd7fd0ccbb" providerId="AD" clId="Web-{F4121D87-6630-41A1-9CE3-729D560097D2}" dt="2020-12-06T15:48:00.130" v="32"/>
          <ac:spMkLst>
            <pc:docMk/>
            <pc:sldMk cId="1306546224" sldId="263"/>
            <ac:spMk id="3" creationId="{AE21CF3C-B9E7-4FD6-BEDF-B639D737B72F}"/>
          </ac:spMkLst>
        </pc:spChg>
        <pc:spChg chg="add del mod">
          <ac:chgData name="GAIDOU Baptiste" userId="S::baptiste.gaidou@edu.devinci.fr::edd30e68-4289-4317-a91b-48fd7fd0ccbb" providerId="AD" clId="Web-{F4121D87-6630-41A1-9CE3-729D560097D2}" dt="2020-12-06T15:50:51.805" v="99"/>
          <ac:spMkLst>
            <pc:docMk/>
            <pc:sldMk cId="1306546224" sldId="263"/>
            <ac:spMk id="5" creationId="{0FC27F94-3A11-4723-839E-97E130F545E2}"/>
          </ac:spMkLst>
        </pc:spChg>
        <pc:spChg chg="add del mod">
          <ac:chgData name="GAIDOU Baptiste" userId="S::baptiste.gaidou@edu.devinci.fr::edd30e68-4289-4317-a91b-48fd7fd0ccbb" providerId="AD" clId="Web-{F4121D87-6630-41A1-9CE3-729D560097D2}" dt="2020-12-06T16:10:42.803" v="213"/>
          <ac:spMkLst>
            <pc:docMk/>
            <pc:sldMk cId="1306546224" sldId="263"/>
            <ac:spMk id="7" creationId="{26AB563D-31CD-4820-A87D-F4D842C1E804}"/>
          </ac:spMkLst>
        </pc:spChg>
        <pc:spChg chg="add mod">
          <ac:chgData name="GAIDOU Baptiste" userId="S::baptiste.gaidou@edu.devinci.fr::edd30e68-4289-4317-a91b-48fd7fd0ccbb" providerId="AD" clId="Web-{F4121D87-6630-41A1-9CE3-729D560097D2}" dt="2020-12-06T16:12:40.384" v="280" actId="1076"/>
          <ac:spMkLst>
            <pc:docMk/>
            <pc:sldMk cId="1306546224" sldId="263"/>
            <ac:spMk id="9" creationId="{8D83FDCB-1EB0-4FE5-9ADC-1F744D6DD7CC}"/>
          </ac:spMkLst>
        </pc:spChg>
        <pc:spChg chg="add mod">
          <ac:chgData name="GAIDOU Baptiste" userId="S::baptiste.gaidou@edu.devinci.fr::edd30e68-4289-4317-a91b-48fd7fd0ccbb" providerId="AD" clId="Web-{F4121D87-6630-41A1-9CE3-729D560097D2}" dt="2020-12-06T16:12:38.071" v="279" actId="1076"/>
          <ac:spMkLst>
            <pc:docMk/>
            <pc:sldMk cId="1306546224" sldId="263"/>
            <ac:spMk id="10" creationId="{D82B84E4-64E4-48FA-A4A0-679A38B4BE7E}"/>
          </ac:spMkLst>
        </pc:spChg>
        <pc:spChg chg="add mod">
          <ac:chgData name="GAIDOU Baptiste" userId="S::baptiste.gaidou@edu.devinci.fr::edd30e68-4289-4317-a91b-48fd7fd0ccbb" providerId="AD" clId="Web-{F4121D87-6630-41A1-9CE3-729D560097D2}" dt="2020-12-06T16:12:33.274" v="277" actId="1076"/>
          <ac:spMkLst>
            <pc:docMk/>
            <pc:sldMk cId="1306546224" sldId="263"/>
            <ac:spMk id="14" creationId="{2636C79C-FFEE-4E26-A686-E4A47CE7FF8A}"/>
          </ac:spMkLst>
        </pc:spChg>
        <pc:spChg chg="add del mod">
          <ac:chgData name="GAIDOU Baptiste" userId="S::baptiste.gaidou@edu.devinci.fr::edd30e68-4289-4317-a91b-48fd7fd0ccbb" providerId="AD" clId="Web-{F4121D87-6630-41A1-9CE3-729D560097D2}" dt="2020-12-06T16:10:47.538" v="214"/>
          <ac:spMkLst>
            <pc:docMk/>
            <pc:sldMk cId="1306546224" sldId="263"/>
            <ac:spMk id="16" creationId="{6869F85E-6830-45B2-9D67-22668CD651FF}"/>
          </ac:spMkLst>
        </pc:spChg>
        <pc:picChg chg="add del mod ord">
          <ac:chgData name="GAIDOU Baptiste" userId="S::baptiste.gaidou@edu.devinci.fr::edd30e68-4289-4317-a91b-48fd7fd0ccbb" providerId="AD" clId="Web-{F4121D87-6630-41A1-9CE3-729D560097D2}" dt="2020-12-06T16:10:26.256" v="206"/>
          <ac:picMkLst>
            <pc:docMk/>
            <pc:sldMk cId="1306546224" sldId="263"/>
            <ac:picMk id="4" creationId="{5FE3291E-A7A8-438A-93DE-F70186272CF4}"/>
          </ac:picMkLst>
        </pc:picChg>
        <pc:picChg chg="add del mod">
          <ac:chgData name="GAIDOU Baptiste" userId="S::baptiste.gaidou@edu.devinci.fr::edd30e68-4289-4317-a91b-48fd7fd0ccbb" providerId="AD" clId="Web-{F4121D87-6630-41A1-9CE3-729D560097D2}" dt="2020-12-06T15:50:38.742" v="92"/>
          <ac:picMkLst>
            <pc:docMk/>
            <pc:sldMk cId="1306546224" sldId="263"/>
            <ac:picMk id="6" creationId="{BAC26AF4-BC3A-4298-A4C0-944958D6501D}"/>
          </ac:picMkLst>
        </pc:picChg>
        <pc:picChg chg="add mod">
          <ac:chgData name="GAIDOU Baptiste" userId="S::baptiste.gaidou@edu.devinci.fr::edd30e68-4289-4317-a91b-48fd7fd0ccbb" providerId="AD" clId="Web-{F4121D87-6630-41A1-9CE3-729D560097D2}" dt="2020-12-06T16:12:29.274" v="275" actId="1076"/>
          <ac:picMkLst>
            <pc:docMk/>
            <pc:sldMk cId="1306546224" sldId="263"/>
            <ac:picMk id="8" creationId="{613F813F-2D7B-435E-941B-51D127193E08}"/>
          </ac:picMkLst>
        </pc:picChg>
        <pc:picChg chg="add mod">
          <ac:chgData name="GAIDOU Baptiste" userId="S::baptiste.gaidou@edu.devinci.fr::edd30e68-4289-4317-a91b-48fd7fd0ccbb" providerId="AD" clId="Web-{F4121D87-6630-41A1-9CE3-729D560097D2}" dt="2020-12-06T16:12:42.400" v="281" actId="1076"/>
          <ac:picMkLst>
            <pc:docMk/>
            <pc:sldMk cId="1306546224" sldId="263"/>
            <ac:picMk id="11" creationId="{5B68222D-4A07-46C0-A74C-97EE62F3ED68}"/>
          </ac:picMkLst>
        </pc:picChg>
        <pc:picChg chg="add del mod">
          <ac:chgData name="GAIDOU Baptiste" userId="S::baptiste.gaidou@edu.devinci.fr::edd30e68-4289-4317-a91b-48fd7fd0ccbb" providerId="AD" clId="Web-{F4121D87-6630-41A1-9CE3-729D560097D2}" dt="2020-12-06T15:53:09.732" v="130"/>
          <ac:picMkLst>
            <pc:docMk/>
            <pc:sldMk cId="1306546224" sldId="263"/>
            <ac:picMk id="12" creationId="{D1E5E994-5297-47AD-809E-C96059BCE304}"/>
          </ac:picMkLst>
        </pc:picChg>
        <pc:picChg chg="add mod">
          <ac:chgData name="GAIDOU Baptiste" userId="S::baptiste.gaidou@edu.devinci.fr::edd30e68-4289-4317-a91b-48fd7fd0ccbb" providerId="AD" clId="Web-{F4121D87-6630-41A1-9CE3-729D560097D2}" dt="2020-12-06T16:12:35.024" v="278" actId="1076"/>
          <ac:picMkLst>
            <pc:docMk/>
            <pc:sldMk cId="1306546224" sldId="263"/>
            <ac:picMk id="13" creationId="{23667104-B286-4A80-8632-1D32F721599C}"/>
          </ac:picMkLst>
        </pc:picChg>
      </pc:sldChg>
      <pc:sldChg chg="addSp delSp modSp new">
        <pc:chgData name="GAIDOU Baptiste" userId="S::baptiste.gaidou@edu.devinci.fr::edd30e68-4289-4317-a91b-48fd7fd0ccbb" providerId="AD" clId="Web-{F4121D87-6630-41A1-9CE3-729D560097D2}" dt="2020-12-06T16:12:22.212" v="273" actId="1076"/>
        <pc:sldMkLst>
          <pc:docMk/>
          <pc:sldMk cId="3211964430" sldId="264"/>
        </pc:sldMkLst>
        <pc:spChg chg="del mod">
          <ac:chgData name="GAIDOU Baptiste" userId="S::baptiste.gaidou@edu.devinci.fr::edd30e68-4289-4317-a91b-48fd7fd0ccbb" providerId="AD" clId="Web-{F4121D87-6630-41A1-9CE3-729D560097D2}" dt="2020-12-06T16:11:35.804" v="239"/>
          <ac:spMkLst>
            <pc:docMk/>
            <pc:sldMk cId="3211964430" sldId="264"/>
            <ac:spMk id="2" creationId="{1AF16D33-1F13-4826-B77D-FB7638BFD78E}"/>
          </ac:spMkLst>
        </pc:spChg>
        <pc:spChg chg="del">
          <ac:chgData name="GAIDOU Baptiste" userId="S::baptiste.gaidou@edu.devinci.fr::edd30e68-4289-4317-a91b-48fd7fd0ccbb" providerId="AD" clId="Web-{F4121D87-6630-41A1-9CE3-729D560097D2}" dt="2020-12-06T16:10:14.959" v="205"/>
          <ac:spMkLst>
            <pc:docMk/>
            <pc:sldMk cId="3211964430" sldId="264"/>
            <ac:spMk id="3" creationId="{F68057C2-3FF0-4DAF-BB5D-8ACD096F9BCD}"/>
          </ac:spMkLst>
        </pc:spChg>
        <pc:spChg chg="add mod">
          <ac:chgData name="GAIDOU Baptiste" userId="S::baptiste.gaidou@edu.devinci.fr::edd30e68-4289-4317-a91b-48fd7fd0ccbb" providerId="AD" clId="Web-{F4121D87-6630-41A1-9CE3-729D560097D2}" dt="2020-12-06T16:12:20.493" v="272" actId="1076"/>
          <ac:spMkLst>
            <pc:docMk/>
            <pc:sldMk cId="3211964430" sldId="264"/>
            <ac:spMk id="6" creationId="{6D71EBB2-B63B-4B25-BB22-C1D6FF37752F}"/>
          </ac:spMkLst>
        </pc:spChg>
        <pc:spChg chg="add mod">
          <ac:chgData name="GAIDOU Baptiste" userId="S::baptiste.gaidou@edu.devinci.fr::edd30e68-4289-4317-a91b-48fd7fd0ccbb" providerId="AD" clId="Web-{F4121D87-6630-41A1-9CE3-729D560097D2}" dt="2020-12-06T16:12:04.914" v="261" actId="1076"/>
          <ac:spMkLst>
            <pc:docMk/>
            <pc:sldMk cId="3211964430" sldId="264"/>
            <ac:spMk id="7" creationId="{6C6E7EED-5ADE-427F-965D-533BD9603838}"/>
          </ac:spMkLst>
        </pc:spChg>
        <pc:spChg chg="add del mod">
          <ac:chgData name="GAIDOU Baptiste" userId="S::baptiste.gaidou@edu.devinci.fr::edd30e68-4289-4317-a91b-48fd7fd0ccbb" providerId="AD" clId="Web-{F4121D87-6630-41A1-9CE3-729D560097D2}" dt="2020-12-06T16:11:38.867" v="240"/>
          <ac:spMkLst>
            <pc:docMk/>
            <pc:sldMk cId="3211964430" sldId="264"/>
            <ac:spMk id="9" creationId="{767E5F41-387F-4FFB-BE11-F3030DBF53DE}"/>
          </ac:spMkLst>
        </pc:spChg>
        <pc:picChg chg="add mod">
          <ac:chgData name="GAIDOU Baptiste" userId="S::baptiste.gaidou@edu.devinci.fr::edd30e68-4289-4317-a91b-48fd7fd0ccbb" providerId="AD" clId="Web-{F4121D87-6630-41A1-9CE3-729D560097D2}" dt="2020-12-06T16:12:22.212" v="273" actId="1076"/>
          <ac:picMkLst>
            <pc:docMk/>
            <pc:sldMk cId="3211964430" sldId="264"/>
            <ac:picMk id="4" creationId="{A624AE85-D4BE-4948-9EC2-F19AC57415EF}"/>
          </ac:picMkLst>
        </pc:picChg>
        <pc:picChg chg="add mod">
          <ac:chgData name="GAIDOU Baptiste" userId="S::baptiste.gaidou@edu.devinci.fr::edd30e68-4289-4317-a91b-48fd7fd0ccbb" providerId="AD" clId="Web-{F4121D87-6630-41A1-9CE3-729D560097D2}" dt="2020-12-06T16:12:15.524" v="271" actId="1076"/>
          <ac:picMkLst>
            <pc:docMk/>
            <pc:sldMk cId="3211964430" sldId="264"/>
            <ac:picMk id="5" creationId="{5B9C71F2-DE2A-4073-B059-B0A0A27BAF10}"/>
          </ac:picMkLst>
        </pc:picChg>
      </pc:sldChg>
    </pc:docChg>
  </pc:docChgLst>
  <pc:docChgLst>
    <pc:chgData name="TOURTOULOU Eliott" userId="S::eliott.tourtoulou@edu.devinci.fr::12580d14-773b-4a10-b252-7e153511e0c7" providerId="AD" clId="Web-{C0C85531-17D4-482E-9491-9A5E642FD4F7}"/>
    <pc:docChg chg="modSld">
      <pc:chgData name="TOURTOULOU Eliott" userId="S::eliott.tourtoulou@edu.devinci.fr::12580d14-773b-4a10-b252-7e153511e0c7" providerId="AD" clId="Web-{C0C85531-17D4-482E-9491-9A5E642FD4F7}" dt="2020-12-01T13:50:25.628" v="64" actId="20577"/>
      <pc:docMkLst>
        <pc:docMk/>
      </pc:docMkLst>
      <pc:sldChg chg="addSp modSp">
        <pc:chgData name="TOURTOULOU Eliott" userId="S::eliott.tourtoulou@edu.devinci.fr::12580d14-773b-4a10-b252-7e153511e0c7" providerId="AD" clId="Web-{C0C85531-17D4-482E-9491-9A5E642FD4F7}" dt="2020-12-01T13:49:34.893" v="25" actId="20577"/>
        <pc:sldMkLst>
          <pc:docMk/>
          <pc:sldMk cId="19660407" sldId="257"/>
        </pc:sldMkLst>
        <pc:spChg chg="mod">
          <ac:chgData name="TOURTOULOU Eliott" userId="S::eliott.tourtoulou@edu.devinci.fr::12580d14-773b-4a10-b252-7e153511e0c7" providerId="AD" clId="Web-{C0C85531-17D4-482E-9491-9A5E642FD4F7}" dt="2020-12-01T13:49:34.893" v="25" actId="20577"/>
          <ac:spMkLst>
            <pc:docMk/>
            <pc:sldMk cId="19660407" sldId="257"/>
            <ac:spMk id="5" creationId="{DD967FE4-D32E-4E7A-95E5-E2865E25AF28}"/>
          </ac:spMkLst>
        </pc:spChg>
        <pc:picChg chg="add mod">
          <ac:chgData name="TOURTOULOU Eliott" userId="S::eliott.tourtoulou@edu.devinci.fr::12580d14-773b-4a10-b252-7e153511e0c7" providerId="AD" clId="Web-{C0C85531-17D4-482E-9491-9A5E642FD4F7}" dt="2020-12-01T13:49:23.643" v="2" actId="14100"/>
          <ac:picMkLst>
            <pc:docMk/>
            <pc:sldMk cId="19660407" sldId="257"/>
            <ac:picMk id="2" creationId="{23C69D34-A8D7-43E1-8C85-53EAA67F8520}"/>
          </ac:picMkLst>
        </pc:picChg>
      </pc:sldChg>
      <pc:sldChg chg="modSp">
        <pc:chgData name="TOURTOULOU Eliott" userId="S::eliott.tourtoulou@edu.devinci.fr::12580d14-773b-4a10-b252-7e153511e0c7" providerId="AD" clId="Web-{C0C85531-17D4-482E-9491-9A5E642FD4F7}" dt="2020-12-01T13:49:59.393" v="33" actId="20577"/>
        <pc:sldMkLst>
          <pc:docMk/>
          <pc:sldMk cId="2854696893" sldId="260"/>
        </pc:sldMkLst>
        <pc:spChg chg="mod">
          <ac:chgData name="TOURTOULOU Eliott" userId="S::eliott.tourtoulou@edu.devinci.fr::12580d14-773b-4a10-b252-7e153511e0c7" providerId="AD" clId="Web-{C0C85531-17D4-482E-9491-9A5E642FD4F7}" dt="2020-12-01T13:49:59.393" v="33" actId="20577"/>
          <ac:spMkLst>
            <pc:docMk/>
            <pc:sldMk cId="2854696893" sldId="260"/>
            <ac:spMk id="5" creationId="{BD0AA709-04F3-4678-A845-8434FBCB9EED}"/>
          </ac:spMkLst>
        </pc:spChg>
      </pc:sldChg>
      <pc:sldChg chg="modSp">
        <pc:chgData name="TOURTOULOU Eliott" userId="S::eliott.tourtoulou@edu.devinci.fr::12580d14-773b-4a10-b252-7e153511e0c7" providerId="AD" clId="Web-{C0C85531-17D4-482E-9491-9A5E642FD4F7}" dt="2020-12-01T13:50:23.768" v="62" actId="20577"/>
        <pc:sldMkLst>
          <pc:docMk/>
          <pc:sldMk cId="2039753131" sldId="262"/>
        </pc:sldMkLst>
        <pc:spChg chg="mod">
          <ac:chgData name="TOURTOULOU Eliott" userId="S::eliott.tourtoulou@edu.devinci.fr::12580d14-773b-4a10-b252-7e153511e0c7" providerId="AD" clId="Web-{C0C85531-17D4-482E-9491-9A5E642FD4F7}" dt="2020-12-01T13:50:23.768" v="62" actId="20577"/>
          <ac:spMkLst>
            <pc:docMk/>
            <pc:sldMk cId="2039753131" sldId="262"/>
            <ac:spMk id="5" creationId="{5F08D1B3-DBD5-4337-991C-E6F7C78A514B}"/>
          </ac:spMkLst>
        </pc:spChg>
      </pc:sldChg>
    </pc:docChg>
  </pc:docChgLst>
  <pc:docChgLst>
    <pc:chgData name="TOURTOULOU Eliott" userId="12580d14-773b-4a10-b252-7e153511e0c7" providerId="ADAL" clId="{A198205B-62EB-4019-A8CE-AD29F3A9C88D}"/>
    <pc:docChg chg="undo custSel addSld delSld modSld">
      <pc:chgData name="TOURTOULOU Eliott" userId="12580d14-773b-4a10-b252-7e153511e0c7" providerId="ADAL" clId="{A198205B-62EB-4019-A8CE-AD29F3A9C88D}" dt="2020-12-01T13:11:56.040" v="887" actId="2696"/>
      <pc:docMkLst>
        <pc:docMk/>
      </pc:docMkLst>
      <pc:sldChg chg="addSp delSp modSp">
        <pc:chgData name="TOURTOULOU Eliott" userId="12580d14-773b-4a10-b252-7e153511e0c7" providerId="ADAL" clId="{A198205B-62EB-4019-A8CE-AD29F3A9C88D}" dt="2020-12-01T12:27:51.804" v="204" actId="255"/>
        <pc:sldMkLst>
          <pc:docMk/>
          <pc:sldMk cId="3784089036" sldId="256"/>
        </pc:sldMkLst>
        <pc:spChg chg="del">
          <ac:chgData name="TOURTOULOU Eliott" userId="12580d14-773b-4a10-b252-7e153511e0c7" providerId="ADAL" clId="{A198205B-62EB-4019-A8CE-AD29F3A9C88D}" dt="2020-12-01T12:17:48.050" v="0" actId="478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TOURTOULOU Eliott" userId="12580d14-773b-4a10-b252-7e153511e0c7" providerId="ADAL" clId="{A198205B-62EB-4019-A8CE-AD29F3A9C88D}" dt="2020-12-01T12:17:48.050" v="0" actId="478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TOURTOULOU Eliott" userId="12580d14-773b-4a10-b252-7e153511e0c7" providerId="ADAL" clId="{A198205B-62EB-4019-A8CE-AD29F3A9C88D}" dt="2020-12-01T12:27:51.804" v="204" actId="255"/>
          <ac:spMkLst>
            <pc:docMk/>
            <pc:sldMk cId="3784089036" sldId="256"/>
            <ac:spMk id="4" creationId="{21A05439-6DD9-48F7-87E8-B3865D7561F8}"/>
          </ac:spMkLst>
        </pc:spChg>
      </pc:sldChg>
      <pc:sldChg chg="addSp delSp modSp add">
        <pc:chgData name="TOURTOULOU Eliott" userId="12580d14-773b-4a10-b252-7e153511e0c7" providerId="ADAL" clId="{A198205B-62EB-4019-A8CE-AD29F3A9C88D}" dt="2020-12-01T12:46:14.744" v="354" actId="20577"/>
        <pc:sldMkLst>
          <pc:docMk/>
          <pc:sldMk cId="19660407" sldId="257"/>
        </pc:sldMkLst>
        <pc:spChg chg="del">
          <ac:chgData name="TOURTOULOU Eliott" userId="12580d14-773b-4a10-b252-7e153511e0c7" providerId="ADAL" clId="{A198205B-62EB-4019-A8CE-AD29F3A9C88D}" dt="2020-12-01T12:28:00.367" v="206" actId="478"/>
          <ac:spMkLst>
            <pc:docMk/>
            <pc:sldMk cId="19660407" sldId="257"/>
            <ac:spMk id="2" creationId="{FD01661B-DDC1-4E4F-9494-DC99E7DE1D22}"/>
          </ac:spMkLst>
        </pc:spChg>
        <pc:spChg chg="del">
          <ac:chgData name="TOURTOULOU Eliott" userId="12580d14-773b-4a10-b252-7e153511e0c7" providerId="ADAL" clId="{A198205B-62EB-4019-A8CE-AD29F3A9C88D}" dt="2020-12-01T12:28:00.367" v="206" actId="478"/>
          <ac:spMkLst>
            <pc:docMk/>
            <pc:sldMk cId="19660407" sldId="257"/>
            <ac:spMk id="3" creationId="{8C7C6F32-D238-427C-9F51-33F4FAF6CE8A}"/>
          </ac:spMkLst>
        </pc:spChg>
        <pc:spChg chg="add mod">
          <ac:chgData name="TOURTOULOU Eliott" userId="12580d14-773b-4a10-b252-7e153511e0c7" providerId="ADAL" clId="{A198205B-62EB-4019-A8CE-AD29F3A9C88D}" dt="2020-12-01T12:35:24.756" v="242" actId="20577"/>
          <ac:spMkLst>
            <pc:docMk/>
            <pc:sldMk cId="19660407" sldId="257"/>
            <ac:spMk id="4" creationId="{BB9D9659-9A6B-4146-B22E-1F540FCF2FED}"/>
          </ac:spMkLst>
        </pc:spChg>
        <pc:spChg chg="add mod">
          <ac:chgData name="TOURTOULOU Eliott" userId="12580d14-773b-4a10-b252-7e153511e0c7" providerId="ADAL" clId="{A198205B-62EB-4019-A8CE-AD29F3A9C88D}" dt="2020-12-01T12:46:14.744" v="354" actId="20577"/>
          <ac:spMkLst>
            <pc:docMk/>
            <pc:sldMk cId="19660407" sldId="257"/>
            <ac:spMk id="5" creationId="{DD967FE4-D32E-4E7A-95E5-E2865E25AF28}"/>
          </ac:spMkLst>
        </pc:spChg>
      </pc:sldChg>
      <pc:sldChg chg="addSp delSp modSp add">
        <pc:chgData name="TOURTOULOU Eliott" userId="12580d14-773b-4a10-b252-7e153511e0c7" providerId="ADAL" clId="{A198205B-62EB-4019-A8CE-AD29F3A9C88D}" dt="2020-12-01T12:48:57.861" v="371" actId="255"/>
        <pc:sldMkLst>
          <pc:docMk/>
          <pc:sldMk cId="2370237942" sldId="258"/>
        </pc:sldMkLst>
        <pc:spChg chg="del">
          <ac:chgData name="TOURTOULOU Eliott" userId="12580d14-773b-4a10-b252-7e153511e0c7" providerId="ADAL" clId="{A198205B-62EB-4019-A8CE-AD29F3A9C88D}" dt="2020-12-01T12:47:07.415" v="356" actId="478"/>
          <ac:spMkLst>
            <pc:docMk/>
            <pc:sldMk cId="2370237942" sldId="258"/>
            <ac:spMk id="2" creationId="{BA596C74-A088-46FB-8969-6BD3DEDD703E}"/>
          </ac:spMkLst>
        </pc:spChg>
        <pc:spChg chg="del">
          <ac:chgData name="TOURTOULOU Eliott" userId="12580d14-773b-4a10-b252-7e153511e0c7" providerId="ADAL" clId="{A198205B-62EB-4019-A8CE-AD29F3A9C88D}" dt="2020-12-01T12:47:07.415" v="356" actId="478"/>
          <ac:spMkLst>
            <pc:docMk/>
            <pc:sldMk cId="2370237942" sldId="258"/>
            <ac:spMk id="3" creationId="{1C5FA488-AF86-4F0E-BD9A-AF608942AC12}"/>
          </ac:spMkLst>
        </pc:spChg>
        <pc:spChg chg="add mod">
          <ac:chgData name="TOURTOULOU Eliott" userId="12580d14-773b-4a10-b252-7e153511e0c7" providerId="ADAL" clId="{A198205B-62EB-4019-A8CE-AD29F3A9C88D}" dt="2020-12-01T12:48:57.861" v="371" actId="255"/>
          <ac:spMkLst>
            <pc:docMk/>
            <pc:sldMk cId="2370237942" sldId="258"/>
            <ac:spMk id="4" creationId="{7E3C8471-C94B-433F-8E03-DDAA6E63681A}"/>
          </ac:spMkLst>
        </pc:spChg>
      </pc:sldChg>
      <pc:sldChg chg="addSp delSp modSp add">
        <pc:chgData name="TOURTOULOU Eliott" userId="12580d14-773b-4a10-b252-7e153511e0c7" providerId="ADAL" clId="{A198205B-62EB-4019-A8CE-AD29F3A9C88D}" dt="2020-12-01T12:50:06.973" v="403" actId="255"/>
        <pc:sldMkLst>
          <pc:docMk/>
          <pc:sldMk cId="2804675903" sldId="259"/>
        </pc:sldMkLst>
        <pc:spChg chg="del">
          <ac:chgData name="TOURTOULOU Eliott" userId="12580d14-773b-4a10-b252-7e153511e0c7" providerId="ADAL" clId="{A198205B-62EB-4019-A8CE-AD29F3A9C88D}" dt="2020-12-01T12:49:05.648" v="373" actId="478"/>
          <ac:spMkLst>
            <pc:docMk/>
            <pc:sldMk cId="2804675903" sldId="259"/>
            <ac:spMk id="2" creationId="{E6530EC4-06FC-4835-BC65-07EE1E1A478D}"/>
          </ac:spMkLst>
        </pc:spChg>
        <pc:spChg chg="del">
          <ac:chgData name="TOURTOULOU Eliott" userId="12580d14-773b-4a10-b252-7e153511e0c7" providerId="ADAL" clId="{A198205B-62EB-4019-A8CE-AD29F3A9C88D}" dt="2020-12-01T12:49:05.648" v="373" actId="478"/>
          <ac:spMkLst>
            <pc:docMk/>
            <pc:sldMk cId="2804675903" sldId="259"/>
            <ac:spMk id="3" creationId="{0C0F8AF2-9D2E-4951-80C1-12D754E02A34}"/>
          </ac:spMkLst>
        </pc:spChg>
        <pc:spChg chg="add mod">
          <ac:chgData name="TOURTOULOU Eliott" userId="12580d14-773b-4a10-b252-7e153511e0c7" providerId="ADAL" clId="{A198205B-62EB-4019-A8CE-AD29F3A9C88D}" dt="2020-12-01T12:50:06.973" v="403" actId="255"/>
          <ac:spMkLst>
            <pc:docMk/>
            <pc:sldMk cId="2804675903" sldId="259"/>
            <ac:spMk id="4" creationId="{70E9CCAE-3968-4A65-A856-769B3282F29C}"/>
          </ac:spMkLst>
        </pc:spChg>
      </pc:sldChg>
      <pc:sldChg chg="addSp delSp modSp add">
        <pc:chgData name="TOURTOULOU Eliott" userId="12580d14-773b-4a10-b252-7e153511e0c7" providerId="ADAL" clId="{A198205B-62EB-4019-A8CE-AD29F3A9C88D}" dt="2020-12-01T13:04:48.989" v="606" actId="20577"/>
        <pc:sldMkLst>
          <pc:docMk/>
          <pc:sldMk cId="2854696893" sldId="260"/>
        </pc:sldMkLst>
        <pc:spChg chg="del">
          <ac:chgData name="TOURTOULOU Eliott" userId="12580d14-773b-4a10-b252-7e153511e0c7" providerId="ADAL" clId="{A198205B-62EB-4019-A8CE-AD29F3A9C88D}" dt="2020-12-01T12:50:15.545" v="405" actId="478"/>
          <ac:spMkLst>
            <pc:docMk/>
            <pc:sldMk cId="2854696893" sldId="260"/>
            <ac:spMk id="2" creationId="{D312E80C-59B8-43B6-B925-191D1C947116}"/>
          </ac:spMkLst>
        </pc:spChg>
        <pc:spChg chg="del">
          <ac:chgData name="TOURTOULOU Eliott" userId="12580d14-773b-4a10-b252-7e153511e0c7" providerId="ADAL" clId="{A198205B-62EB-4019-A8CE-AD29F3A9C88D}" dt="2020-12-01T12:50:15.545" v="405" actId="478"/>
          <ac:spMkLst>
            <pc:docMk/>
            <pc:sldMk cId="2854696893" sldId="260"/>
            <ac:spMk id="3" creationId="{FF985C57-23BC-46B1-BBCA-F7BD1A2C6E62}"/>
          </ac:spMkLst>
        </pc:spChg>
        <pc:spChg chg="add mod">
          <ac:chgData name="TOURTOULOU Eliott" userId="12580d14-773b-4a10-b252-7e153511e0c7" providerId="ADAL" clId="{A198205B-62EB-4019-A8CE-AD29F3A9C88D}" dt="2020-12-01T12:56:50.717" v="428" actId="20577"/>
          <ac:spMkLst>
            <pc:docMk/>
            <pc:sldMk cId="2854696893" sldId="260"/>
            <ac:spMk id="4" creationId="{56CB7C11-BE43-48C6-9480-E82A585D1597}"/>
          </ac:spMkLst>
        </pc:spChg>
        <pc:spChg chg="add mod">
          <ac:chgData name="TOURTOULOU Eliott" userId="12580d14-773b-4a10-b252-7e153511e0c7" providerId="ADAL" clId="{A198205B-62EB-4019-A8CE-AD29F3A9C88D}" dt="2020-12-01T13:04:48.989" v="606" actId="20577"/>
          <ac:spMkLst>
            <pc:docMk/>
            <pc:sldMk cId="2854696893" sldId="260"/>
            <ac:spMk id="5" creationId="{BD0AA709-04F3-4678-A845-8434FBCB9EED}"/>
          </ac:spMkLst>
        </pc:spChg>
        <pc:spChg chg="add mod">
          <ac:chgData name="TOURTOULOU Eliott" userId="12580d14-773b-4a10-b252-7e153511e0c7" providerId="ADAL" clId="{A198205B-62EB-4019-A8CE-AD29F3A9C88D}" dt="2020-12-01T13:04:45.031" v="605" actId="12"/>
          <ac:spMkLst>
            <pc:docMk/>
            <pc:sldMk cId="2854696893" sldId="260"/>
            <ac:spMk id="6" creationId="{A0B18B6F-8B76-4BEF-BA28-FE1128CFABF7}"/>
          </ac:spMkLst>
        </pc:spChg>
      </pc:sldChg>
      <pc:sldChg chg="addSp delSp modSp add">
        <pc:chgData name="TOURTOULOU Eliott" userId="12580d14-773b-4a10-b252-7e153511e0c7" providerId="ADAL" clId="{A198205B-62EB-4019-A8CE-AD29F3A9C88D}" dt="2020-12-01T13:11:16.435" v="882" actId="20577"/>
        <pc:sldMkLst>
          <pc:docMk/>
          <pc:sldMk cId="1972675362" sldId="261"/>
        </pc:sldMkLst>
        <pc:spChg chg="del">
          <ac:chgData name="TOURTOULOU Eliott" userId="12580d14-773b-4a10-b252-7e153511e0c7" providerId="ADAL" clId="{A198205B-62EB-4019-A8CE-AD29F3A9C88D}" dt="2020-12-01T13:05:16.022" v="608" actId="478"/>
          <ac:spMkLst>
            <pc:docMk/>
            <pc:sldMk cId="1972675362" sldId="261"/>
            <ac:spMk id="2" creationId="{08D99690-AAC9-481B-B437-D0622BE5D4AF}"/>
          </ac:spMkLst>
        </pc:spChg>
        <pc:spChg chg="del">
          <ac:chgData name="TOURTOULOU Eliott" userId="12580d14-773b-4a10-b252-7e153511e0c7" providerId="ADAL" clId="{A198205B-62EB-4019-A8CE-AD29F3A9C88D}" dt="2020-12-01T13:05:16.022" v="608" actId="478"/>
          <ac:spMkLst>
            <pc:docMk/>
            <pc:sldMk cId="1972675362" sldId="261"/>
            <ac:spMk id="3" creationId="{6D248FA1-4628-4E2F-926A-E6EAE98C8D76}"/>
          </ac:spMkLst>
        </pc:spChg>
        <pc:spChg chg="add mod">
          <ac:chgData name="TOURTOULOU Eliott" userId="12580d14-773b-4a10-b252-7e153511e0c7" providerId="ADAL" clId="{A198205B-62EB-4019-A8CE-AD29F3A9C88D}" dt="2020-12-01T13:11:16.435" v="882" actId="20577"/>
          <ac:spMkLst>
            <pc:docMk/>
            <pc:sldMk cId="1972675362" sldId="261"/>
            <ac:spMk id="4" creationId="{D0A8FFAD-E99A-4033-8DEE-5B3E014FA159}"/>
          </ac:spMkLst>
        </pc:spChg>
      </pc:sldChg>
      <pc:sldChg chg="addSp delSp modSp add">
        <pc:chgData name="TOURTOULOU Eliott" userId="12580d14-773b-4a10-b252-7e153511e0c7" providerId="ADAL" clId="{A198205B-62EB-4019-A8CE-AD29F3A9C88D}" dt="2020-12-01T13:11:31.229" v="884" actId="20577"/>
        <pc:sldMkLst>
          <pc:docMk/>
          <pc:sldMk cId="2039753131" sldId="262"/>
        </pc:sldMkLst>
        <pc:spChg chg="del">
          <ac:chgData name="TOURTOULOU Eliott" userId="12580d14-773b-4a10-b252-7e153511e0c7" providerId="ADAL" clId="{A198205B-62EB-4019-A8CE-AD29F3A9C88D}" dt="2020-12-01T13:06:05.401" v="645" actId="478"/>
          <ac:spMkLst>
            <pc:docMk/>
            <pc:sldMk cId="2039753131" sldId="262"/>
            <ac:spMk id="2" creationId="{9529FE92-5203-432B-9703-7F11BD7767E1}"/>
          </ac:spMkLst>
        </pc:spChg>
        <pc:spChg chg="del">
          <ac:chgData name="TOURTOULOU Eliott" userId="12580d14-773b-4a10-b252-7e153511e0c7" providerId="ADAL" clId="{A198205B-62EB-4019-A8CE-AD29F3A9C88D}" dt="2020-12-01T13:06:05.401" v="645" actId="478"/>
          <ac:spMkLst>
            <pc:docMk/>
            <pc:sldMk cId="2039753131" sldId="262"/>
            <ac:spMk id="3" creationId="{60BC9A92-70FB-4363-ADA8-E0E9764085D0}"/>
          </ac:spMkLst>
        </pc:spChg>
        <pc:spChg chg="add mod">
          <ac:chgData name="TOURTOULOU Eliott" userId="12580d14-773b-4a10-b252-7e153511e0c7" providerId="ADAL" clId="{A198205B-62EB-4019-A8CE-AD29F3A9C88D}" dt="2020-12-01T13:06:36.763" v="674" actId="20577"/>
          <ac:spMkLst>
            <pc:docMk/>
            <pc:sldMk cId="2039753131" sldId="262"/>
            <ac:spMk id="4" creationId="{3DC7E8AA-1263-4852-9F05-59947B90E583}"/>
          </ac:spMkLst>
        </pc:spChg>
        <pc:spChg chg="add mod">
          <ac:chgData name="TOURTOULOU Eliott" userId="12580d14-773b-4a10-b252-7e153511e0c7" providerId="ADAL" clId="{A198205B-62EB-4019-A8CE-AD29F3A9C88D}" dt="2020-12-01T13:11:31.229" v="884" actId="20577"/>
          <ac:spMkLst>
            <pc:docMk/>
            <pc:sldMk cId="2039753131" sldId="262"/>
            <ac:spMk id="5" creationId="{5F08D1B3-DBD5-4337-991C-E6F7C78A514B}"/>
          </ac:spMkLst>
        </pc:spChg>
        <pc:spChg chg="add mod">
          <ac:chgData name="TOURTOULOU Eliott" userId="12580d14-773b-4a10-b252-7e153511e0c7" providerId="ADAL" clId="{A198205B-62EB-4019-A8CE-AD29F3A9C88D}" dt="2020-12-01T13:11:25.154" v="883" actId="20577"/>
          <ac:spMkLst>
            <pc:docMk/>
            <pc:sldMk cId="2039753131" sldId="262"/>
            <ac:spMk id="6" creationId="{E3A0509D-64A6-4948-8312-0BEC6B625E58}"/>
          </ac:spMkLst>
        </pc:spChg>
      </pc:sldChg>
      <pc:sldChg chg="delSp add del">
        <pc:chgData name="TOURTOULOU Eliott" userId="12580d14-773b-4a10-b252-7e153511e0c7" providerId="ADAL" clId="{A198205B-62EB-4019-A8CE-AD29F3A9C88D}" dt="2020-12-01T13:11:56.040" v="887" actId="2696"/>
        <pc:sldMkLst>
          <pc:docMk/>
          <pc:sldMk cId="3201062104" sldId="263"/>
        </pc:sldMkLst>
        <pc:spChg chg="del">
          <ac:chgData name="TOURTOULOU Eliott" userId="12580d14-773b-4a10-b252-7e153511e0c7" providerId="ADAL" clId="{A198205B-62EB-4019-A8CE-AD29F3A9C88D}" dt="2020-12-01T13:11:37.459" v="886" actId="478"/>
          <ac:spMkLst>
            <pc:docMk/>
            <pc:sldMk cId="3201062104" sldId="263"/>
            <ac:spMk id="2" creationId="{55BE6700-B159-43EF-8709-87321725E96B}"/>
          </ac:spMkLst>
        </pc:spChg>
        <pc:spChg chg="del">
          <ac:chgData name="TOURTOULOU Eliott" userId="12580d14-773b-4a10-b252-7e153511e0c7" providerId="ADAL" clId="{A198205B-62EB-4019-A8CE-AD29F3A9C88D}" dt="2020-12-01T13:11:37.459" v="886" actId="478"/>
          <ac:spMkLst>
            <pc:docMk/>
            <pc:sldMk cId="3201062104" sldId="263"/>
            <ac:spMk id="3" creationId="{9D3060FD-0405-47DE-A458-FE96AB9B95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1A05439-6DD9-48F7-87E8-B3865D7561F8}"/>
              </a:ext>
            </a:extLst>
          </p:cNvPr>
          <p:cNvSpPr txBox="1"/>
          <p:nvPr/>
        </p:nvSpPr>
        <p:spPr>
          <a:xfrm>
            <a:off x="710214" y="213064"/>
            <a:ext cx="11132598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4000" b="1"/>
              <a:t>OOP Project Dorset</a:t>
            </a:r>
          </a:p>
          <a:p>
            <a:pPr algn="ctr"/>
            <a:endParaRPr lang="fr-FR" b="1"/>
          </a:p>
          <a:p>
            <a:pPr algn="ctr"/>
            <a:endParaRPr lang="fr-FR" b="1"/>
          </a:p>
          <a:p>
            <a:pPr algn="ctr"/>
            <a:endParaRPr lang="fr-FR" b="1"/>
          </a:p>
          <a:p>
            <a:pPr algn="ctr"/>
            <a:endParaRPr lang="fr-FR" b="1"/>
          </a:p>
          <a:p>
            <a:r>
              <a:rPr lang="fr-FR" b="1"/>
              <a:t>Team 14 : </a:t>
            </a:r>
            <a:endParaRPr lang="fr-FR" b="1">
              <a:cs typeface="Calibri"/>
            </a:endParaRPr>
          </a:p>
          <a:p>
            <a:endParaRPr lang="fr-FR" b="1">
              <a:cs typeface="Calibri"/>
            </a:endParaRPr>
          </a:p>
          <a:p>
            <a:r>
              <a:rPr lang="fr-FR" b="1"/>
              <a:t>Yoan </a:t>
            </a:r>
            <a:r>
              <a:rPr lang="fr-FR" b="1" err="1"/>
              <a:t>Gabison</a:t>
            </a:r>
            <a:r>
              <a:rPr lang="fr-FR" b="1"/>
              <a:t> ; Baptiste </a:t>
            </a:r>
            <a:r>
              <a:rPr lang="fr-FR" b="1" err="1"/>
              <a:t>Gaidou</a:t>
            </a:r>
            <a:r>
              <a:rPr lang="fr-FR" b="1"/>
              <a:t> ; </a:t>
            </a:r>
            <a:r>
              <a:rPr lang="fr-FR" b="1" err="1"/>
              <a:t>Clarysse</a:t>
            </a:r>
            <a:r>
              <a:rPr lang="fr-FR" b="1"/>
              <a:t> </a:t>
            </a:r>
            <a:r>
              <a:rPr lang="fr-FR" b="1" err="1"/>
              <a:t>Gielen</a:t>
            </a:r>
            <a:r>
              <a:rPr lang="fr-FR" b="1"/>
              <a:t> ; Paul </a:t>
            </a:r>
            <a:r>
              <a:rPr lang="fr-FR" b="1" err="1"/>
              <a:t>Froidefond</a:t>
            </a:r>
            <a:r>
              <a:rPr lang="fr-FR" b="1"/>
              <a:t> ; Quentin Navarre (Group A); Eliott </a:t>
            </a:r>
            <a:r>
              <a:rPr lang="fr-FR" b="1" err="1"/>
              <a:t>Tourtoulou</a:t>
            </a:r>
            <a:endParaRPr lang="fr-FR" b="1" err="1">
              <a:cs typeface="Calibri"/>
            </a:endParaRPr>
          </a:p>
          <a:p>
            <a:endParaRPr lang="fr-FR" b="1"/>
          </a:p>
          <a:p>
            <a:endParaRPr lang="fr-FR" b="1"/>
          </a:p>
          <a:p>
            <a:endParaRPr lang="fr-FR" b="1"/>
          </a:p>
          <a:p>
            <a:r>
              <a:rPr lang="fr-FR" b="1"/>
              <a:t>Git URL : https://github.com/BaptisteGaidou2/Dorset-OOP </a:t>
            </a:r>
            <a:endParaRPr lang="fr-FR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B9D9659-9A6B-4146-B22E-1F540FCF2FED}"/>
              </a:ext>
            </a:extLst>
          </p:cNvPr>
          <p:cNvSpPr txBox="1"/>
          <p:nvPr/>
        </p:nvSpPr>
        <p:spPr>
          <a:xfrm>
            <a:off x="747204" y="204186"/>
            <a:ext cx="106975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b="1"/>
              <a:t>Work Distribution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967FE4-D32E-4E7A-95E5-E2865E25AF28}"/>
              </a:ext>
            </a:extLst>
          </p:cNvPr>
          <p:cNvSpPr txBox="1"/>
          <p:nvPr/>
        </p:nvSpPr>
        <p:spPr>
          <a:xfrm>
            <a:off x="1245176" y="1132232"/>
            <a:ext cx="3124940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err="1"/>
              <a:t>Githubs</a:t>
            </a:r>
            <a:r>
              <a:rPr lang="fr-FR"/>
              <a:t> </a:t>
            </a:r>
            <a:r>
              <a:rPr lang="fr-FR" err="1"/>
              <a:t>commits</a:t>
            </a:r>
            <a:r>
              <a:rPr lang="fr-FR"/>
              <a:t> : 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PowerPoint </a:t>
            </a:r>
            <a:r>
              <a:rPr lang="fr-FR" err="1"/>
              <a:t>Preparation</a:t>
            </a:r>
            <a:r>
              <a:rPr lang="fr-FR"/>
              <a:t> : Eliott, Baptiste,  </a:t>
            </a:r>
            <a:r>
              <a:rPr lang="fr-FR" err="1"/>
              <a:t>Clarysse</a:t>
            </a:r>
            <a:endParaRPr lang="fr-FR" err="1">
              <a:cs typeface="Calibri"/>
            </a:endParaRPr>
          </a:p>
          <a:p>
            <a:endParaRPr lang="fr-FR"/>
          </a:p>
          <a:p>
            <a:r>
              <a:rPr lang="fr-FR"/>
              <a:t>UML </a:t>
            </a:r>
            <a:r>
              <a:rPr lang="fr-FR" err="1"/>
              <a:t>diagram</a:t>
            </a:r>
            <a:r>
              <a:rPr lang="fr-FR"/>
              <a:t> : Baptiste </a:t>
            </a:r>
            <a:r>
              <a:rPr lang="fr-FR" err="1"/>
              <a:t>Gaidou</a:t>
            </a:r>
            <a:r>
              <a:rPr lang="fr-FR"/>
              <a:t>, Yoan</a:t>
            </a:r>
            <a:endParaRPr lang="fr-FR" err="1">
              <a:cs typeface="Calibri"/>
            </a:endParaRPr>
          </a:p>
          <a:p>
            <a:endParaRPr lang="fr-FR"/>
          </a:p>
          <a:p>
            <a:r>
              <a:rPr lang="fr-FR"/>
              <a:t>Code Report : Eliott, Paul, Baptiste</a:t>
            </a:r>
            <a:endParaRPr lang="fr-FR">
              <a:cs typeface="Calibri"/>
            </a:endParaRPr>
          </a:p>
          <a:p>
            <a:endParaRPr lang="fr-FR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23C69D34-A8D7-43E1-8C85-53EAA67F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167" y="793022"/>
            <a:ext cx="5017994" cy="282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3C8471-C94B-433F-8E03-DDAA6E63681A}"/>
              </a:ext>
            </a:extLst>
          </p:cNvPr>
          <p:cNvSpPr txBox="1"/>
          <p:nvPr/>
        </p:nvSpPr>
        <p:spPr>
          <a:xfrm>
            <a:off x="1171852" y="79899"/>
            <a:ext cx="1019156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4800" b="1"/>
              <a:t>UML Diagram</a:t>
            </a:r>
          </a:p>
        </p:txBody>
      </p:sp>
      <p:pic>
        <p:nvPicPr>
          <p:cNvPr id="2" name="Image 4">
            <a:extLst>
              <a:ext uri="{FF2B5EF4-FFF2-40B4-BE49-F238E27FC236}">
                <a16:creationId xmlns:a16="http://schemas.microsoft.com/office/drawing/2014/main" id="{7E4F984D-1244-43E3-A161-0F94AE4C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24" y="855342"/>
            <a:ext cx="7561728" cy="57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3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E9CCAE-3968-4A65-A856-769B3282F29C}"/>
              </a:ext>
            </a:extLst>
          </p:cNvPr>
          <p:cNvSpPr txBox="1"/>
          <p:nvPr/>
        </p:nvSpPr>
        <p:spPr>
          <a:xfrm>
            <a:off x="2334827" y="292963"/>
            <a:ext cx="737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/>
              <a:t>Our Program in Action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E13FFC-93A1-4775-B36D-DE79AC774E10}"/>
              </a:ext>
            </a:extLst>
          </p:cNvPr>
          <p:cNvSpPr txBox="1"/>
          <p:nvPr/>
        </p:nvSpPr>
        <p:spPr>
          <a:xfrm>
            <a:off x="936813" y="5396754"/>
            <a:ext cx="1925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Login</a:t>
            </a: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97343FC-FA62-49C0-8BC2-27D8F05F1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4" r="408" b="240"/>
          <a:stretch/>
        </p:blipFill>
        <p:spPr>
          <a:xfrm>
            <a:off x="174811" y="1630760"/>
            <a:ext cx="2732005" cy="35763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CE8513E-F2CC-45EC-BEF1-EF989D69FC16}"/>
              </a:ext>
            </a:extLst>
          </p:cNvPr>
          <p:cNvSpPr txBox="1"/>
          <p:nvPr/>
        </p:nvSpPr>
        <p:spPr>
          <a:xfrm>
            <a:off x="7647890" y="1936127"/>
            <a:ext cx="30121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Home Page for </a:t>
            </a:r>
            <a:r>
              <a:rPr lang="fr-FR" err="1"/>
              <a:t>Administrator</a:t>
            </a:r>
          </a:p>
        </p:txBody>
      </p:sp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7C47782-3581-4FAC-958B-7C4C6301B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842" y="1182420"/>
            <a:ext cx="3449169" cy="1983043"/>
          </a:xfrm>
          <a:prstGeom prst="rect">
            <a:avLst/>
          </a:prstGeom>
        </p:spPr>
      </p:pic>
      <p:pic>
        <p:nvPicPr>
          <p:cNvPr id="11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E858DA-5EFD-4AF2-9CD3-244F9CCDB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606" y="3270998"/>
            <a:ext cx="4446494" cy="1425388"/>
          </a:xfrm>
          <a:prstGeom prst="rect">
            <a:avLst/>
          </a:prstGeom>
        </p:spPr>
      </p:pic>
      <p:sp>
        <p:nvSpPr>
          <p:cNvPr id="19" name="ZoneTexte 1">
            <a:extLst>
              <a:ext uri="{FF2B5EF4-FFF2-40B4-BE49-F238E27FC236}">
                <a16:creationId xmlns:a16="http://schemas.microsoft.com/office/drawing/2014/main" id="{455C8CF7-EA24-4F3C-9C41-DC2504232217}"/>
              </a:ext>
            </a:extLst>
          </p:cNvPr>
          <p:cNvSpPr txBox="1"/>
          <p:nvPr/>
        </p:nvSpPr>
        <p:spPr>
          <a:xfrm>
            <a:off x="8321487" y="3984810"/>
            <a:ext cx="297852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Home Page for </a:t>
            </a:r>
            <a:r>
              <a:rPr lang="fr-FR" err="1"/>
              <a:t>Faculty</a:t>
            </a:r>
          </a:p>
        </p:txBody>
      </p:sp>
      <p:pic>
        <p:nvPicPr>
          <p:cNvPr id="12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AACD23-B0AA-4AA0-9FC2-B63A4C6AE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194" y="4826653"/>
            <a:ext cx="2799229" cy="198960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3BB9518-ADD6-437F-AF32-AFEF7C4AD57D}"/>
              </a:ext>
            </a:extLst>
          </p:cNvPr>
          <p:cNvSpPr txBox="1"/>
          <p:nvPr/>
        </p:nvSpPr>
        <p:spPr>
          <a:xfrm>
            <a:off x="8185772" y="5208244"/>
            <a:ext cx="3325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Home Page for </a:t>
            </a:r>
            <a:r>
              <a:rPr lang="fr-FR" err="1"/>
              <a:t>Student</a:t>
            </a:r>
            <a:endParaRPr lang="fr-FR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67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AE950-2096-475B-82CD-88560A48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448"/>
            <a:ext cx="10515600" cy="1325563"/>
          </a:xfrm>
        </p:spPr>
        <p:txBody>
          <a:bodyPr/>
          <a:lstStyle/>
          <a:p>
            <a:pPr algn="ctr"/>
            <a:r>
              <a:rPr lang="fr-FR" b="1">
                <a:ea typeface="+mj-lt"/>
                <a:cs typeface="+mj-lt"/>
              </a:rPr>
              <a:t>Our Program in Action </a:t>
            </a:r>
            <a:endParaRPr lang="fr-FR">
              <a:cs typeface="Calibri Light" panose="020F0302020204030204"/>
            </a:endParaRPr>
          </a:p>
        </p:txBody>
      </p:sp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3F813F-2D7B-435E-941B-51D127193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6" y="2424005"/>
            <a:ext cx="4424082" cy="2267725"/>
          </a:xfrm>
          <a:prstGeom prst="rect">
            <a:avLst/>
          </a:prstGeom>
        </p:spPr>
      </p:pic>
      <p:sp>
        <p:nvSpPr>
          <p:cNvPr id="9" name="ZoneTexte 1">
            <a:extLst>
              <a:ext uri="{FF2B5EF4-FFF2-40B4-BE49-F238E27FC236}">
                <a16:creationId xmlns:a16="http://schemas.microsoft.com/office/drawing/2014/main" id="{8D83FDCB-1EB0-4FE5-9ADC-1F744D6DD7CC}"/>
              </a:ext>
            </a:extLst>
          </p:cNvPr>
          <p:cNvSpPr txBox="1"/>
          <p:nvPr/>
        </p:nvSpPr>
        <p:spPr>
          <a:xfrm>
            <a:off x="835956" y="5520017"/>
            <a:ext cx="240702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Classroom Information</a:t>
            </a:r>
            <a:endParaRPr lang="fr-FR">
              <a:cs typeface="Calibri"/>
            </a:endParaRPr>
          </a:p>
        </p:txBody>
      </p:sp>
      <p:sp>
        <p:nvSpPr>
          <p:cNvPr id="10" name="ZoneTexte 1">
            <a:extLst>
              <a:ext uri="{FF2B5EF4-FFF2-40B4-BE49-F238E27FC236}">
                <a16:creationId xmlns:a16="http://schemas.microsoft.com/office/drawing/2014/main" id="{D82B84E4-64E4-48FA-A4A0-679A38B4BE7E}"/>
              </a:ext>
            </a:extLst>
          </p:cNvPr>
          <p:cNvSpPr txBox="1"/>
          <p:nvPr/>
        </p:nvSpPr>
        <p:spPr>
          <a:xfrm>
            <a:off x="8949016" y="5564840"/>
            <a:ext cx="240702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Exam Information</a:t>
            </a:r>
            <a:endParaRPr lang="fr-FR">
              <a:cs typeface="Calibri"/>
            </a:endParaRPr>
          </a:p>
        </p:txBody>
      </p:sp>
      <p:pic>
        <p:nvPicPr>
          <p:cNvPr id="11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68222D-4A07-46C0-A74C-97EE62F3E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430" y="3045617"/>
            <a:ext cx="4255994" cy="912443"/>
          </a:xfrm>
          <a:prstGeom prst="rect">
            <a:avLst/>
          </a:prstGeom>
        </p:spPr>
      </p:pic>
      <p:pic>
        <p:nvPicPr>
          <p:cNvPr id="13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667104-B286-4A80-8632-1D32F7215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106" y="2088744"/>
            <a:ext cx="2743200" cy="3061511"/>
          </a:xfrm>
          <a:prstGeom prst="rect">
            <a:avLst/>
          </a:prstGeom>
        </p:spPr>
      </p:pic>
      <p:sp>
        <p:nvSpPr>
          <p:cNvPr id="14" name="ZoneTexte 1">
            <a:extLst>
              <a:ext uri="{FF2B5EF4-FFF2-40B4-BE49-F238E27FC236}">
                <a16:creationId xmlns:a16="http://schemas.microsoft.com/office/drawing/2014/main" id="{2636C79C-FFEE-4E26-A686-E4A47CE7FF8A}"/>
              </a:ext>
            </a:extLst>
          </p:cNvPr>
          <p:cNvSpPr txBox="1"/>
          <p:nvPr/>
        </p:nvSpPr>
        <p:spPr>
          <a:xfrm>
            <a:off x="5094190" y="5598457"/>
            <a:ext cx="240702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User Information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654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24AE85-D4BE-4948-9EC2-F19AC574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95" y="1200952"/>
            <a:ext cx="4861111" cy="5520657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9C71F2-DE2A-4073-B059-B0A0A27B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72" y="833718"/>
            <a:ext cx="3773160" cy="6019800"/>
          </a:xfrm>
          <a:prstGeom prst="rect">
            <a:avLst/>
          </a:prstGeom>
        </p:spPr>
      </p:pic>
      <p:sp>
        <p:nvSpPr>
          <p:cNvPr id="6" name="ZoneTexte 1">
            <a:extLst>
              <a:ext uri="{FF2B5EF4-FFF2-40B4-BE49-F238E27FC236}">
                <a16:creationId xmlns:a16="http://schemas.microsoft.com/office/drawing/2014/main" id="{6D71EBB2-B63B-4B25-BB22-C1D6FF37752F}"/>
              </a:ext>
            </a:extLst>
          </p:cNvPr>
          <p:cNvSpPr txBox="1"/>
          <p:nvPr/>
        </p:nvSpPr>
        <p:spPr>
          <a:xfrm>
            <a:off x="1586752" y="264459"/>
            <a:ext cx="245184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>
                <a:cs typeface="Calibri"/>
              </a:rPr>
              <a:t>Manage mark</a:t>
            </a:r>
          </a:p>
        </p:txBody>
      </p:sp>
      <p:sp>
        <p:nvSpPr>
          <p:cNvPr id="7" name="ZoneTexte 1">
            <a:extLst>
              <a:ext uri="{FF2B5EF4-FFF2-40B4-BE49-F238E27FC236}">
                <a16:creationId xmlns:a16="http://schemas.microsoft.com/office/drawing/2014/main" id="{6C6E7EED-5ADE-427F-965D-533BD9603838}"/>
              </a:ext>
            </a:extLst>
          </p:cNvPr>
          <p:cNvSpPr txBox="1"/>
          <p:nvPr/>
        </p:nvSpPr>
        <p:spPr>
          <a:xfrm>
            <a:off x="7738781" y="522193"/>
            <a:ext cx="2160494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err="1">
                <a:cs typeface="Calibri"/>
              </a:rPr>
              <a:t>Timetable</a:t>
            </a:r>
            <a:endParaRPr lang="fr-FR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96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6CB7C11-BE43-48C6-9480-E82A585D1597}"/>
              </a:ext>
            </a:extLst>
          </p:cNvPr>
          <p:cNvSpPr txBox="1"/>
          <p:nvPr/>
        </p:nvSpPr>
        <p:spPr>
          <a:xfrm>
            <a:off x="2467992" y="168676"/>
            <a:ext cx="77058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b="1"/>
              <a:t>Key Topics </a:t>
            </a:r>
            <a:r>
              <a:rPr lang="fr-FR" b="1" err="1"/>
              <a:t>we</a:t>
            </a:r>
            <a:r>
              <a:rPr lang="fr-FR" b="1"/>
              <a:t> chose</a:t>
            </a:r>
            <a:endParaRPr lang="fr-FR" b="1"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0AA709-04F3-4678-A845-8434FBCB9EED}"/>
              </a:ext>
            </a:extLst>
          </p:cNvPr>
          <p:cNvSpPr txBox="1"/>
          <p:nvPr/>
        </p:nvSpPr>
        <p:spPr>
          <a:xfrm>
            <a:off x="1077155" y="4447711"/>
            <a:ext cx="1151433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i="1"/>
              <a:t>Additional features that we choose besides the mandatory ones :</a:t>
            </a:r>
          </a:p>
          <a:p>
            <a:endParaRPr lang="en-GB" b="1" i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/>
              <a:t>Manage Exams, Assignments and Results.</a:t>
            </a:r>
            <a:endParaRPr lang="fr-F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Manage Student Attendance.</a:t>
            </a:r>
            <a:endParaRPr lang="fr-FR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/>
              <a:t>Manage Timetable.</a:t>
            </a:r>
            <a:endParaRPr lang="fr-FR" b="1"/>
          </a:p>
          <a:p>
            <a:endParaRPr lang="en-GB" b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/>
          </a:p>
          <a:p>
            <a:endParaRPr lang="fr-FR" b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B18B6F-8B76-4BEF-BA28-FE1128CFABF7}"/>
              </a:ext>
            </a:extLst>
          </p:cNvPr>
          <p:cNvSpPr txBox="1"/>
          <p:nvPr/>
        </p:nvSpPr>
        <p:spPr>
          <a:xfrm>
            <a:off x="1077154" y="1338697"/>
            <a:ext cx="11514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/>
              <a:t>Mandatory features that we implement:</a:t>
            </a:r>
          </a:p>
          <a:p>
            <a:endParaRPr lang="en-GB" b="1" i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/>
              <a:t>Administrator Login with Super Privileges for creating courses, timetables etc.</a:t>
            </a:r>
            <a:endParaRPr lang="fr-FR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/>
              <a:t>Faculty Login with Privileges pertaining to their students</a:t>
            </a:r>
            <a:endParaRPr lang="fr-FR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/>
              <a:t>Student Login with privileges that only permits the to see details pertaining to them.</a:t>
            </a:r>
            <a:endParaRPr lang="fr-FR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/>
              <a:t>Manage Student Registration and Enrolment in courses.</a:t>
            </a:r>
            <a:endParaRPr lang="fr-FR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/>
          </a:p>
          <a:p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85469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A8FFAD-E99A-4033-8DEE-5B3E014FA159}"/>
              </a:ext>
            </a:extLst>
          </p:cNvPr>
          <p:cNvSpPr txBox="1"/>
          <p:nvPr/>
        </p:nvSpPr>
        <p:spPr>
          <a:xfrm>
            <a:off x="1164454" y="2921168"/>
            <a:ext cx="9863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1" err="1">
                <a:latin typeface="Bradley Hand ITC" panose="03070402050302030203" pitchFamily="66" charset="0"/>
              </a:rPr>
              <a:t>Let’s</a:t>
            </a:r>
            <a:r>
              <a:rPr lang="fr-FR" sz="6000" b="1" i="1">
                <a:latin typeface="Bradley Hand ITC" panose="03070402050302030203" pitchFamily="66" charset="0"/>
              </a:rPr>
              <a:t> run the </a:t>
            </a:r>
            <a:r>
              <a:rPr lang="fr-FR" sz="6000" b="1" i="1" err="1">
                <a:latin typeface="Bradley Hand ITC" panose="03070402050302030203" pitchFamily="66" charset="0"/>
              </a:rPr>
              <a:t>project</a:t>
            </a:r>
            <a:r>
              <a:rPr lang="fr-FR" sz="6000" b="1" i="1">
                <a:latin typeface="Bradley Hand ITC" panose="03070402050302030203" pitchFamily="66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97267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C7E8AA-1263-4852-9F05-59947B90E583}"/>
              </a:ext>
            </a:extLst>
          </p:cNvPr>
          <p:cNvSpPr txBox="1"/>
          <p:nvPr/>
        </p:nvSpPr>
        <p:spPr>
          <a:xfrm>
            <a:off x="621437" y="337351"/>
            <a:ext cx="1083963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4000" b="1" err="1"/>
              <a:t>What</a:t>
            </a:r>
            <a:r>
              <a:rPr lang="fr-FR" sz="4000" b="1"/>
              <a:t> </a:t>
            </a:r>
            <a:r>
              <a:rPr lang="fr-FR" sz="4000" b="1" err="1"/>
              <a:t>did</a:t>
            </a:r>
            <a:r>
              <a:rPr lang="fr-FR" sz="4000" b="1"/>
              <a:t> </a:t>
            </a:r>
            <a:r>
              <a:rPr lang="fr-FR" sz="4000" b="1" err="1"/>
              <a:t>we</a:t>
            </a:r>
            <a:r>
              <a:rPr lang="fr-FR" sz="4000" b="1"/>
              <a:t> </a:t>
            </a:r>
            <a:r>
              <a:rPr lang="fr-FR" sz="4000" b="1" err="1"/>
              <a:t>learn</a:t>
            </a:r>
            <a:r>
              <a:rPr lang="fr-FR" sz="4000" b="1"/>
              <a:t> </a:t>
            </a:r>
            <a:r>
              <a:rPr lang="fr-FR" sz="4000" b="1" err="1"/>
              <a:t>from</a:t>
            </a:r>
            <a:r>
              <a:rPr lang="fr-FR" sz="4000" b="1"/>
              <a:t> </a:t>
            </a:r>
            <a:r>
              <a:rPr lang="fr-FR" sz="4000" b="1" err="1"/>
              <a:t>doing</a:t>
            </a:r>
            <a:r>
              <a:rPr lang="fr-FR" sz="4000" b="1"/>
              <a:t> </a:t>
            </a:r>
            <a:r>
              <a:rPr lang="fr-FR" sz="4000" b="1" err="1"/>
              <a:t>this</a:t>
            </a:r>
            <a:r>
              <a:rPr lang="fr-FR" sz="4000" b="1"/>
              <a:t> </a:t>
            </a:r>
            <a:r>
              <a:rPr lang="fr-FR" sz="4000" b="1" err="1"/>
              <a:t>project</a:t>
            </a:r>
            <a:r>
              <a:rPr lang="fr-FR" sz="4000" b="1"/>
              <a:t>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08D1B3-DBD5-4337-991C-E6F7C78A514B}"/>
              </a:ext>
            </a:extLst>
          </p:cNvPr>
          <p:cNvSpPr txBox="1"/>
          <p:nvPr/>
        </p:nvSpPr>
        <p:spPr>
          <a:xfrm>
            <a:off x="514165" y="1672391"/>
            <a:ext cx="11816179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/>
              <a:t>New </a:t>
            </a:r>
            <a:r>
              <a:rPr lang="fr-FR" b="1" err="1"/>
              <a:t>skills</a:t>
            </a:r>
            <a:r>
              <a:rPr lang="fr-FR" b="1"/>
              <a:t> </a:t>
            </a:r>
            <a:r>
              <a:rPr lang="fr-FR" b="1" err="1"/>
              <a:t>acquired</a:t>
            </a:r>
            <a:r>
              <a:rPr lang="fr-FR" b="1"/>
              <a:t> </a:t>
            </a:r>
            <a:r>
              <a:rPr lang="fr-FR" b="1" err="1"/>
              <a:t>with</a:t>
            </a:r>
            <a:r>
              <a:rPr lang="fr-FR" b="1"/>
              <a:t> the </a:t>
            </a:r>
            <a:r>
              <a:rPr lang="fr-FR" b="1" err="1"/>
              <a:t>project</a:t>
            </a:r>
            <a:r>
              <a:rPr lang="fr-FR" b="1"/>
              <a:t> : </a:t>
            </a:r>
          </a:p>
          <a:p>
            <a:endParaRPr lang="fr-F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Abstract Classes</a:t>
            </a:r>
            <a:endParaRPr lang="fr-FR" b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Use of GitHub </a:t>
            </a:r>
            <a:endParaRPr lang="fr-FR" b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cs typeface="Calibri"/>
              </a:rPr>
              <a:t>Class </a:t>
            </a:r>
            <a:r>
              <a:rPr lang="fr-FR" b="1" err="1">
                <a:cs typeface="Calibri"/>
              </a:rPr>
              <a:t>inheritance</a:t>
            </a:r>
            <a:endParaRPr lang="fr-FR" b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err="1">
                <a:cs typeface="Calibri"/>
              </a:rPr>
              <a:t>Database</a:t>
            </a:r>
            <a:r>
              <a:rPr lang="fr-FR" b="1">
                <a:cs typeface="Calibri"/>
              </a:rPr>
              <a:t>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cs typeface="Calibri"/>
              </a:rPr>
              <a:t>UML Diagram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A0509D-64A6-4948-8312-0BEC6B625E58}"/>
              </a:ext>
            </a:extLst>
          </p:cNvPr>
          <p:cNvSpPr txBox="1"/>
          <p:nvPr/>
        </p:nvSpPr>
        <p:spPr>
          <a:xfrm>
            <a:off x="519081" y="4268721"/>
            <a:ext cx="1181617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/>
              <a:t>Old </a:t>
            </a:r>
            <a:r>
              <a:rPr lang="fr-FR" b="1" err="1"/>
              <a:t>skills</a:t>
            </a:r>
            <a:r>
              <a:rPr lang="fr-FR" b="1"/>
              <a:t> </a:t>
            </a:r>
            <a:r>
              <a:rPr lang="fr-FR" b="1" err="1"/>
              <a:t>used</a:t>
            </a:r>
            <a:r>
              <a:rPr lang="fr-FR" b="1"/>
              <a:t> in the </a:t>
            </a:r>
            <a:r>
              <a:rPr lang="fr-FR" b="1" err="1"/>
              <a:t>project</a:t>
            </a:r>
            <a:r>
              <a:rPr lang="fr-FR" b="1"/>
              <a:t> : </a:t>
            </a:r>
          </a:p>
          <a:p>
            <a:endParaRPr lang="fr-F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Classes and </a:t>
            </a:r>
            <a:r>
              <a:rPr lang="fr-FR" b="1" err="1"/>
              <a:t>Objects</a:t>
            </a:r>
            <a:endParaRPr lang="fr-FR" b="1" err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Console Application in C#</a:t>
            </a:r>
            <a:endParaRPr lang="fr-FR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97531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389B9DDED26A48A00BE0A6C8B308ED" ma:contentTypeVersion="4" ma:contentTypeDescription="Crée un document." ma:contentTypeScope="" ma:versionID="254bdba1922efb1110771620aa51e4f0">
  <xsd:schema xmlns:xsd="http://www.w3.org/2001/XMLSchema" xmlns:xs="http://www.w3.org/2001/XMLSchema" xmlns:p="http://schemas.microsoft.com/office/2006/metadata/properties" xmlns:ns2="30eac2b2-5f60-47cf-9f1f-3d08ea39ad2f" targetNamespace="http://schemas.microsoft.com/office/2006/metadata/properties" ma:root="true" ma:fieldsID="1eec3b708624b987606620ce73b76655" ns2:_="">
    <xsd:import namespace="30eac2b2-5f60-47cf-9f1f-3d08ea39ad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ac2b2-5f60-47cf-9f1f-3d08ea39ad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E43237-2E7F-49B8-8ED9-8BCD16360246}">
  <ds:schemaRefs>
    <ds:schemaRef ds:uri="30eac2b2-5f60-47cf-9f1f-3d08ea39ad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507A51-7FDF-46F2-B9AA-F075C10C3414}">
  <ds:schemaRefs>
    <ds:schemaRef ds:uri="30eac2b2-5f60-47cf-9f1f-3d08ea39ad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733B269-5D5D-4132-A2A5-79F49E3D66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Our Program in Action 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2020-12-01T12:17:19Z</dcterms:created>
  <dcterms:modified xsi:type="dcterms:W3CDTF">2020-12-06T16:13:11Z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0x0101006B389B9DDED26A48A00BE0A6C8B308ED</vt:lpwstr>
  </property>
</Properties>
</file>