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T Sans Narrow" panose="020B0604020202020204" charset="0"/>
      <p:regular r:id="rId10"/>
      <p:bold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B89D4F-535F-4C16-9E36-5E329D1A224D}">
  <a:tblStyle styleId="{31B89D4F-535F-4C16-9E36-5E329D1A224D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10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Shape 11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2" name="Shape 12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" name="Shape 14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5" name="Shape 15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‹N°›</a:t>
            </a:fld>
            <a:endParaRPr lang="fr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MeteorJS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Mise en place d’une ToDo List collaborative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Quelques éléments ...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fr" dirty="0" smtClean="0"/>
              <a:t>Framework </a:t>
            </a:r>
            <a:r>
              <a:rPr lang="fr" dirty="0"/>
              <a:t>FullStack Javascript qui se base sur nodeJS.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fr" dirty="0"/>
              <a:t>Il possède son propre gestionnaire de modules : atmosphere.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fr" dirty="0"/>
              <a:t>Data on the Wire : le serveur transmet des datas, le client les présente.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fr" dirty="0"/>
              <a:t>Base de données coté serveur ET client.</a:t>
            </a:r>
          </a:p>
          <a:p>
            <a:pPr marL="457200" lvl="0" indent="-228600">
              <a:spcBef>
                <a:spcPts val="0"/>
              </a:spcBef>
              <a:buChar char="➢"/>
            </a:pPr>
            <a:r>
              <a:rPr lang="fr" dirty="0"/>
              <a:t>Compensation latence.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Installation 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fr"/>
              <a:t>Linux/MacOS </a:t>
            </a:r>
          </a:p>
          <a:p>
            <a:pPr rtl="0">
              <a:spcBef>
                <a:spcPts val="0"/>
              </a:spcBef>
              <a:buNone/>
            </a:pPr>
            <a:r>
              <a:rPr lang="fr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curl https://install.meteor.com/ | sh</a:t>
            </a:r>
          </a:p>
          <a:p>
            <a:pPr rtl="0"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fr">
                <a:highlight>
                  <a:srgbClr val="F8F8F8"/>
                </a:highlight>
              </a:rPr>
              <a:t>Windows</a:t>
            </a:r>
            <a:r>
              <a:rPr lang="fr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fr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https://install.meteor.com/windows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Création d’un projet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1200" b="1" i="1">
                <a:solidFill>
                  <a:srgbClr val="333333"/>
                </a:solidFill>
                <a:highlight>
                  <a:srgbClr val="F8F8F8"/>
                </a:highlight>
              </a:rPr>
              <a:t>meteor create my_project</a:t>
            </a:r>
          </a:p>
          <a:p>
            <a:pPr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2" name="Shape 82"/>
          <p:cNvGraphicFramePr/>
          <p:nvPr/>
        </p:nvGraphicFramePr>
        <p:xfrm>
          <a:off x="364525" y="1785825"/>
          <a:ext cx="8266600" cy="2629554"/>
        </p:xfrm>
        <a:graphic>
          <a:graphicData uri="http://schemas.openxmlformats.org/drawingml/2006/table">
            <a:tbl>
              <a:tblPr>
                <a:noFill/>
                <a:tableStyleId>{31B89D4F-535F-4C16-9E36-5E329D1A224D}</a:tableStyleId>
              </a:tblPr>
              <a:tblGrid>
                <a:gridCol w="26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625">
                <a:tc>
                  <a:txBody>
                    <a:bodyPr/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my_project.js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Javascript commun au client et au serveur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775">
                <a:tc>
                  <a:txBody>
                    <a:bodyPr/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my_project.html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HTML pour les vues et la déclaration des templates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825">
                <a:tc>
                  <a:txBody>
                    <a:bodyPr/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my_project.css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 fichier de style CSS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25">
                <a:tc>
                  <a:txBody>
                    <a:bodyPr/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.meteor 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fichiers meteor (packages, metadatas, ..)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Premier lancement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fr" dirty="0"/>
              <a:t>Se placer dans le répertoire du projet et taper :</a:t>
            </a:r>
            <a:r>
              <a:rPr lang="fr" sz="1200" b="1" i="1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meteor</a:t>
            </a:r>
          </a:p>
          <a:p>
            <a:pPr rtl="0">
              <a:spcBef>
                <a:spcPts val="0"/>
              </a:spcBef>
              <a:buNone/>
            </a:pPr>
            <a:r>
              <a:rPr lang="fr" dirty="0">
                <a:highlight>
                  <a:srgbClr val="F8F8F8"/>
                </a:highlight>
              </a:rPr>
              <a:t>Ouvrir un navigateur à cette adresse : </a:t>
            </a:r>
            <a:r>
              <a:rPr lang="fr" sz="1200" b="1" u="sng" dirty="0">
                <a:solidFill>
                  <a:schemeClr val="hlink"/>
                </a:solidFill>
                <a:highlight>
                  <a:srgbClr val="F8F8F8"/>
                </a:highlight>
              </a:rPr>
              <a:t>http://localhost:3000</a:t>
            </a:r>
          </a:p>
          <a:p>
            <a:pPr rtl="0">
              <a:spcBef>
                <a:spcPts val="0"/>
              </a:spcBef>
              <a:buNone/>
            </a:pPr>
            <a:endParaRPr sz="1200" b="1" dirty="0">
              <a:solidFill>
                <a:srgbClr val="000000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Commandes utiles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dirty="0"/>
              <a:t>mettre a jour meteor : meteor update</a:t>
            </a:r>
          </a:p>
          <a:p>
            <a:pPr rtl="0">
              <a:spcBef>
                <a:spcPts val="0"/>
              </a:spcBef>
              <a:buNone/>
            </a:pPr>
            <a:r>
              <a:rPr lang="fr" dirty="0"/>
              <a:t>Repo atmosphere js - Importer package bootstrap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Architecture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Créer les dossiers client et server -&gt; Convention Meteor pour séparer code js (remplace notion de isClient et isServer du fichier js généré).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176</Words>
  <Application>Microsoft Office PowerPoint</Application>
  <PresentationFormat>Affichage à l'écran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PT Sans Narrow</vt:lpstr>
      <vt:lpstr>Open Sans</vt:lpstr>
      <vt:lpstr>Courier New</vt:lpstr>
      <vt:lpstr>Arial</vt:lpstr>
      <vt:lpstr>tropic</vt:lpstr>
      <vt:lpstr>MeteorJS</vt:lpstr>
      <vt:lpstr>Quelques éléments ...</vt:lpstr>
      <vt:lpstr>Installation </vt:lpstr>
      <vt:lpstr>Création d’un projet</vt:lpstr>
      <vt:lpstr>Premier lancement</vt:lpstr>
      <vt:lpstr>Commandes utiles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MeteorJS</dc:title>
  <cp:lastModifiedBy>Baptiste Marienval</cp:lastModifiedBy>
  <cp:revision>2</cp:revision>
  <dcterms:modified xsi:type="dcterms:W3CDTF">2015-11-28T16:42:43Z</dcterms:modified>
</cp:coreProperties>
</file>