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9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F5EBDC8-EB4A-472E-8DF9-50F67BC97B4D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Guerre IE vs Netscape </a:t>
            </a:r>
            <a:endParaRPr/>
          </a:p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Année 2000 : arrivée de flash =&gt; mort de JS : les codeurs se sont detournés du javascript</a:t>
            </a:r>
            <a:endParaRPr/>
          </a:p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2004-2007 : arrivée d’AJAX signe le retour du JS. Manipulation du DOM ...</a:t>
            </a:r>
            <a:endParaRPr/>
          </a:p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2007-2008 : JQUERY : bibiliotheque qui facilite l’utilisation du JS (sans se soucier du navigateur)</a:t>
            </a:r>
            <a:endParaRPr/>
          </a:p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2008 - 2010 : Google V8 : execution </a:t>
            </a:r>
            <a:r>
              <a:rPr lang="fr-FR" sz="1100">
                <a:solidFill>
                  <a:srgbClr val="000000"/>
                </a:solidFill>
                <a:latin typeface="Arial"/>
              </a:rPr>
              <a:t>JustInTime (JIT), code inlining, copy elision</a:t>
            </a:r>
            <a:endParaRPr/>
          </a:p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Arial"/>
              </a:rPr>
              <a:t>HTML5, web moderne, piloté par du javascipt </a:t>
            </a:r>
            <a:endParaRPr/>
          </a:p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Arial"/>
              </a:rPr>
              <a:t>=&gt; C’est le moment de se (re)mettre a JS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Acces au fichier, machine etc … permettrait de faire des logiciels de backup, conversion d’image etc ...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Chose a remarquer : on execute plus dans le navigateur mais sur le systeme lui meme. On peut faire tout ce qu’on fait en JS (operation, boucle etc).</a:t>
            </a:r>
            <a:endParaRPr/>
          </a:p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Mais le langage JS est limité (pas d’acces au fichier pour des raison de securité). </a:t>
            </a:r>
            <a:endParaRPr/>
          </a:p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Ajout de fonctionnalité dans node JS -&gt; voir le site (API Docs) ex : http, timers, os … -&gt; test File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Ajout de fonction pour serveur -&gt; permet d’unifier les langages client/serveur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1100">
                <a:latin typeface="Arial"/>
              </a:rPr>
              <a:t>Deja connu avec JQUERY. evenement type .on, .emit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lang="fr-FR" sz="48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92F7FAC-20A5-4C7B-96C3-2D82CF0AA135}" type="slidenum">
              <a:rPr lang="fr-FR" sz="14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14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4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4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fr-FR" sz="36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0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3000">
                <a:latin typeface="Arial"/>
              </a:rPr>
              <a:t>Septième niveau de plan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2439150-4CBF-4E05-AA69-293540B54C09}" type="slidenum">
              <a:rPr lang="fr-FR" sz="1400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4800">
                <a:solidFill>
                  <a:srgbClr val="000000"/>
                </a:solidFill>
                <a:latin typeface="Arial"/>
                <a:ea typeface="Arial"/>
              </a:rPr>
              <a:t>NodeJS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3000">
                <a:solidFill>
                  <a:srgbClr val="666666"/>
                </a:solidFill>
                <a:latin typeface="Arial"/>
                <a:ea typeface="Arial"/>
              </a:rPr>
              <a:t>Présentation / Initiation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Mise en pratique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Le classique Hello World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Utilisation librairie FS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Mise en place d’un serveur Web basique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Utilisation module Express.js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Repertoire public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Gestion des routes dynamiques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Notion de template Jade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Qu’est ce que nodeJS ?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Retour en arrière…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1995 : Javascript permet de faire des animations (IE 5 / Netscape)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2000 : Arrivée de flash signe la mort de JS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2004-2007 : AJAX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2007-2008 : jQuery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2008-2010 : Google moteur V8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2010 : HTML5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Qu’est ce que nodeJS 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Hors du navigateur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Qu’est ce que nodeJS ?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Hors du navigateur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Fonctions pour serveurs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Qu’est ce que nodeJS ?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Hors du navigateur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Fonctions pour serveurs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Événementiel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Qu’est ce que nodeJS ?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Hors du navigateur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Fonctions pour serveurs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Événementiel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Asynchrone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Notion de callback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var callback = function (error, response, body) {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console.log("Image chargée !");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request('http://www.site.com/image1.jpg', callback);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request('http://www.site.com/image2.jpg', callback);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request('http://www.site.com/image3.jpg', callback);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  <a:ea typeface="Arial"/>
              </a:rPr>
              <a:t>console.log("Pendant ce temps la, à Santa Cruz ...");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600">
                <a:solidFill>
                  <a:srgbClr val="000000"/>
                </a:solidFill>
                <a:latin typeface="Arial"/>
                <a:ea typeface="Arial"/>
              </a:rPr>
              <a:t>Qu’est ce que nodeJS ?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Hors du navigateur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Fonctions pour serveurs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Événementiel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Asynchrone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fr-FR" sz="3000">
                <a:solidFill>
                  <a:srgbClr val="000000"/>
                </a:solidFill>
                <a:latin typeface="Arial"/>
                <a:ea typeface="Arial"/>
              </a:rPr>
              <a:t>Communauté, repo npm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