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dd902f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dd902f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dd902f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dd902f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dd902f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dd902f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dd902f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dd902f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dd902fa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dd902fa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1800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FerreteriApp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Misael Perilla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Iván González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Baptiste Viry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Jhon Méndez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09925" y="3551975"/>
            <a:ext cx="838800" cy="92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000" y="2950112"/>
            <a:ext cx="882000" cy="6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263" y="2703663"/>
            <a:ext cx="2085475" cy="20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3033300" y="3831575"/>
            <a:ext cx="569400" cy="2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Entrar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r>
              <a:rPr lang="es"/>
              <a:t>.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Búsqueda</a:t>
            </a:r>
            <a:r>
              <a:rPr lang="es"/>
              <a:t> de materiales.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Desconocimiento de marcas, presentaciones y precios.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Desconocimiento de los productos respecto a las diferentes </a:t>
            </a:r>
            <a:r>
              <a:rPr lang="es"/>
              <a:t>técnicas</a:t>
            </a:r>
            <a:r>
              <a:rPr lang="es"/>
              <a:t> de construcción, reparación y remodelación.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Productos especializados.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Innovación y Valor Agregado.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Información de productos y de las tiendas que venden estos productos.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</a:t>
            </a:r>
            <a:r>
              <a:rPr lang="es"/>
              <a:t>úsqueda, cotización y comparación entre tiendas y productos.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Comunicación entre la tienda y el cliente.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Facilidad para clientes que no tenga conocimientos o sean bajos respecto a la construcción.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similares.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CAPP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Ferreteria Samir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 construción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Ferreteria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MyStoreApp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App Homecenter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FerreApp (UTolima)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FerreApp (supernegocios.com.do)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Licenciamiento</a:t>
            </a:r>
            <a:br>
              <a:rPr lang="es"/>
            </a:b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00" y="1595776"/>
            <a:ext cx="63216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Gratuito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22540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Comercialización</a:t>
            </a:r>
            <a:br>
              <a:rPr lang="es"/>
            </a:b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400250" y="3192301"/>
            <a:ext cx="63216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Porcentaje por compra.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Publicidad CPM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50" y="778100"/>
            <a:ext cx="1595850" cy="1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