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65" r:id="rId1"/>
  </p:sldMasterIdLst>
  <p:notesMasterIdLst>
    <p:notesMasterId r:id="rId4"/>
  </p:notesMasterIdLst>
  <p:handoutMasterIdLst>
    <p:handoutMasterId r:id="rId5"/>
  </p:handoutMasterIdLst>
  <p:sldIdLst>
    <p:sldId id="965" r:id="rId2"/>
    <p:sldId id="966" r:id="rId3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B058F39-C780-4F39-BD3F-0B249EB575CC}">
          <p14:sldIdLst>
            <p14:sldId id="965"/>
            <p14:sldId id="9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6F53"/>
    <a:srgbClr val="000000"/>
    <a:srgbClr val="C00000"/>
    <a:srgbClr val="808080"/>
    <a:srgbClr val="FAE4D5"/>
    <a:srgbClr val="12212E"/>
    <a:srgbClr val="F8F8F8"/>
    <a:srgbClr val="F6F6F6"/>
    <a:srgbClr val="CF5621"/>
    <a:srgbClr val="15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6733" autoAdjust="0"/>
  </p:normalViewPr>
  <p:slideViewPr>
    <p:cSldViewPr>
      <p:cViewPr varScale="1">
        <p:scale>
          <a:sx n="104" d="100"/>
          <a:sy n="104" d="100"/>
        </p:scale>
        <p:origin x="84" y="30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254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3A30B61-84A2-4C07-82F8-D46164C974E7}" type="slidenum">
              <a:rPr lang="de-DE">
                <a:latin typeface="Calibri" panose="020F0502020204030204" pitchFamily="34" charset="0"/>
              </a:rPr>
              <a:pPr>
                <a:defRPr/>
              </a:pPr>
              <a:t>‹Nr.›</a:t>
            </a:fld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8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F4C592-8EF4-4F4B-A0D1-FB668832EBD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11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F4C592-8EF4-4F4B-A0D1-FB668832EBD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8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F4C592-8EF4-4F4B-A0D1-FB668832EBD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1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20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20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C3F878-F5E8-489B-AC8A-64F2A7E22C28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srgbClr val="D3DFEF">
                  <a:tint val="20000"/>
                </a:srgb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black"/>
                </a:solidFill>
              </a:rPr>
              <a:pPr/>
              <a:t>4/16/2018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Ritter, DIS, SS 2012, Kapitel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7231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black"/>
                </a:solidFill>
              </a:rPr>
              <a:pPr/>
              <a:t>4/16/2018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Ritter, DIS, SS 2012, Kapitel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420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77B1-C1E7-431A-B908-B7FD5469DD5D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>
                <a:effectLst/>
                <a:latin typeface="Calibri" panose="020F0502020204030204" pitchFamily="34" charset="0"/>
              </a:defRPr>
            </a:lvl1pPr>
            <a:extLst/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09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white"/>
                </a:solidFill>
              </a:rPr>
              <a:pPr/>
              <a:t>4/16/2018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white"/>
                </a:solidFill>
              </a:rPr>
              <a:t>Ritter, DIS, SS 2012, Kapitel 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Eingekerbter Richtungspfeil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Eingekerbter Richtungspfeil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80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white"/>
                </a:solidFill>
              </a:rPr>
              <a:pPr/>
              <a:t>4/16/2018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white"/>
                </a:solidFill>
              </a:rPr>
              <a:t>Ritter, DIS, SS 2012, Kapitel 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995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black"/>
                </a:solidFill>
              </a:rPr>
              <a:pPr/>
              <a:t>4/16/2018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Ritter, DIS, SS 2012, Kapitel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4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white"/>
                </a:solidFill>
              </a:rPr>
              <a:pPr/>
              <a:t>4/16/2018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white"/>
                </a:solidFill>
              </a:rPr>
              <a:t>Ritter, DIS, SS 2012, Kapitel 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850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3978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7C3F878-F5E8-489B-AC8A-64F2A7E22C28}" type="datetimeFigureOut">
              <a:rPr lang="en-US" smtClean="0">
                <a:solidFill>
                  <a:prstClr val="black"/>
                </a:solidFill>
              </a:rPr>
              <a:pPr/>
              <a:t>4/16/2018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Ritter, DIS, SS 2012, Kapitel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9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dirty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C3F878-F5E8-489B-AC8A-64F2A7E22C28}" type="datetimeFigureOut">
              <a:rPr lang="en-US" smtClean="0">
                <a:solidFill>
                  <a:prstClr val="white"/>
                </a:solidFill>
              </a:rPr>
              <a:pPr/>
              <a:t>4/16/2018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de-DE" dirty="0">
                <a:solidFill>
                  <a:prstClr val="white"/>
                </a:solidFill>
              </a:rPr>
              <a:t>Ritter, DIS, SS 2012, Kapitel 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1FC063-5EA9-49AF-AFAF-D68C9E82B23B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20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20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3" name="Eingekerbter Richtungspfeil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6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extLst/>
          </a:lstStyle>
          <a:p>
            <a:fld id="{544213AF-26F6-41FA-8D85-E2C5388D6E58}" type="datetimeFigureOut">
              <a:rPr lang="en-US" smtClean="0">
                <a:solidFill>
                  <a:prstClr val="black"/>
                </a:solidFill>
              </a:rPr>
              <a:pPr/>
              <a:t>4/16/2018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extLst/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Ritter, DIS, SS 2012, Kapitel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extLst/>
          </a:lstStyle>
          <a:p>
            <a:fld id="{D5BBC35B-A44B-4119-B8DA-DE9E3DFADA20}" type="slidenum">
              <a:rPr lang="en-US" smtClean="0">
                <a:solidFill>
                  <a:prstClr val="black"/>
                </a:solidFill>
              </a:rPr>
              <a:pPr/>
              <a:t>‹Nr.›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F99CC488-B62E-4D5F-8F4B-A02A46F4A08B}"/>
              </a:ext>
            </a:extLst>
          </p:cNvPr>
          <p:cNvSpPr/>
          <p:nvPr/>
        </p:nvSpPr>
        <p:spPr>
          <a:xfrm>
            <a:off x="3215680" y="4448333"/>
            <a:ext cx="6020128" cy="199569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3D28D3-60A4-4AB5-8134-887C98D1200C}"/>
              </a:ext>
            </a:extLst>
          </p:cNvPr>
          <p:cNvSpPr/>
          <p:nvPr/>
        </p:nvSpPr>
        <p:spPr>
          <a:xfrm>
            <a:off x="940920" y="1897067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srgbClr val="F26F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F26F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0E36F5E-DF4A-4F83-BBFF-789A1C9E7C7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277037" y="3490152"/>
            <a:ext cx="3316266" cy="1"/>
          </a:xfrm>
          <a:prstGeom prst="straightConnector1">
            <a:avLst/>
          </a:prstGeom>
          <a:ln w="76200">
            <a:solidFill>
              <a:srgbClr val="F26F5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7322A39-7E61-43BF-B6F4-42E68CBA3E13}"/>
              </a:ext>
            </a:extLst>
          </p:cNvPr>
          <p:cNvSpPr/>
          <p:nvPr/>
        </p:nvSpPr>
        <p:spPr>
          <a:xfrm>
            <a:off x="4893596" y="1664918"/>
            <a:ext cx="2664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Baqend</a:t>
            </a: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26F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CDN</a:t>
            </a:r>
            <a:br>
              <a:rPr kumimoji="0" lang="de-DE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26F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Fastly</a:t>
            </a:r>
            <a:r>
              <a:rPr kumimoji="0" lang="de-DE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de-DE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99475E0-34E7-41D1-9CF1-82427025A502}"/>
              </a:ext>
            </a:extLst>
          </p:cNvPr>
          <p:cNvCxnSpPr>
            <a:cxnSpLocks/>
          </p:cNvCxnSpPr>
          <p:nvPr/>
        </p:nvCxnSpPr>
        <p:spPr>
          <a:xfrm flipH="1">
            <a:off x="7039291" y="3519342"/>
            <a:ext cx="3809237" cy="0"/>
          </a:xfrm>
          <a:prstGeom prst="straightConnector1">
            <a:avLst/>
          </a:prstGeom>
          <a:ln w="76200">
            <a:solidFill>
              <a:srgbClr val="F26F5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4F27A16-C35A-4145-86CE-D4308C1A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31" y="2847000"/>
            <a:ext cx="1286305" cy="1286305"/>
          </a:xfrm>
          <a:prstGeom prst="rect">
            <a:avLst/>
          </a:prstGeom>
        </p:spPr>
      </p:pic>
      <p:pic>
        <p:nvPicPr>
          <p:cNvPr id="17" name="Grafik 16" descr="Ein Bild, das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DEEEA0D9-60FF-404F-8FE9-3F6410B96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303" y="2774524"/>
            <a:ext cx="1416942" cy="1431255"/>
          </a:xfrm>
          <a:prstGeom prst="rect">
            <a:avLst/>
          </a:prstGeom>
        </p:spPr>
      </p:pic>
      <p:pic>
        <p:nvPicPr>
          <p:cNvPr id="19" name="Grafik 18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189E5FA4-7DC8-4116-97F6-B5CA774CE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753" y="4612440"/>
            <a:ext cx="470820" cy="47082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7E300F0-37CF-4286-B743-ADFEAD228A57}"/>
              </a:ext>
            </a:extLst>
          </p:cNvPr>
          <p:cNvSpPr/>
          <p:nvPr/>
        </p:nvSpPr>
        <p:spPr>
          <a:xfrm>
            <a:off x="4041079" y="4566331"/>
            <a:ext cx="4376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transcode</a:t>
            </a:r>
            <a:r>
              <a:rPr kumimoji="0" lang="de-DE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images</a:t>
            </a:r>
            <a:r>
              <a:rPr kumimoji="0" lang="de-DE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de-DE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26F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WebP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26F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Grafik 3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9FA25449-8CBB-4833-85B0-A810D61C1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753" y="5203830"/>
            <a:ext cx="470820" cy="470820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28740F3F-2035-42BA-9829-F705B46ECB3E}"/>
              </a:ext>
            </a:extLst>
          </p:cNvPr>
          <p:cNvSpPr/>
          <p:nvPr/>
        </p:nvSpPr>
        <p:spPr>
          <a:xfrm>
            <a:off x="4041079" y="5180565"/>
            <a:ext cx="4711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26F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rescale</a:t>
            </a:r>
            <a:r>
              <a: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match</a:t>
            </a:r>
            <a:r>
              <a:rPr kumimoji="0" lang="de-DE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</a:t>
            </a:r>
            <a:r>
              <a:rPr kumimoji="0" lang="de-DE" sz="28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280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size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2" name="Grafik 41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C7437246-1A73-479F-AAAE-581AE487C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753" y="5826623"/>
            <a:ext cx="470820" cy="470820"/>
          </a:xfrm>
          <a:prstGeom prst="rect">
            <a:avLst/>
          </a:prstGeom>
        </p:spPr>
      </p:pic>
      <p:sp>
        <p:nvSpPr>
          <p:cNvPr id="43" name="Rechteck 42">
            <a:extLst>
              <a:ext uri="{FF2B5EF4-FFF2-40B4-BE49-F238E27FC236}">
                <a16:creationId xmlns:a16="http://schemas.microsoft.com/office/drawing/2014/main" id="{D302F369-2F38-4B44-AC34-3E79EAB35517}"/>
              </a:ext>
            </a:extLst>
          </p:cNvPr>
          <p:cNvSpPr/>
          <p:nvPr/>
        </p:nvSpPr>
        <p:spPr>
          <a:xfrm>
            <a:off x="4041078" y="5780514"/>
            <a:ext cx="4711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JPG</a:t>
            </a:r>
            <a:r>
              <a:rPr kumimoji="0" lang="de-DE" sz="2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PNG </a:t>
            </a:r>
            <a:r>
              <a:rPr lang="de-DE" sz="2800" b="1" kern="0" dirty="0" smtClean="0">
                <a:solidFill>
                  <a:srgbClr val="F26F53"/>
                </a:solidFill>
                <a:latin typeface="Calibri"/>
              </a:rPr>
              <a:t>r</a:t>
            </a:r>
            <a:r>
              <a:rPr kumimoji="0" lang="de-DE" sz="2800" b="1" i="0" u="none" strike="noStrike" kern="0" cap="none" spc="0" normalizeH="0" noProof="0" dirty="0" err="1" smtClean="0">
                <a:ln>
                  <a:noFill/>
                </a:ln>
                <a:solidFill>
                  <a:srgbClr val="F26F5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ecompression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26F5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C622A61D-6A64-4BDE-B1B0-6F787947C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2331012"/>
            <a:ext cx="1110170" cy="1110170"/>
          </a:xfrm>
          <a:prstGeom prst="rect">
            <a:avLst/>
          </a:prstGeom>
        </p:spPr>
      </p:pic>
      <p:pic>
        <p:nvPicPr>
          <p:cNvPr id="47" name="Grafik 46" descr="Ein Bild, das sitzend, draußen enthält.&#10;&#10;Mit hoher Zuverlässigkeit generierte Beschreibung">
            <a:extLst>
              <a:ext uri="{FF2B5EF4-FFF2-40B4-BE49-F238E27FC236}">
                <a16:creationId xmlns:a16="http://schemas.microsoft.com/office/drawing/2014/main" id="{0F18C194-BF1D-4AEE-BED4-3F9A82D0E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632" y="2583295"/>
            <a:ext cx="689327" cy="689327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5E705FE2-9A1A-42B9-BAC4-687B3D687154}"/>
              </a:ext>
            </a:extLst>
          </p:cNvPr>
          <p:cNvSpPr/>
          <p:nvPr/>
        </p:nvSpPr>
        <p:spPr>
          <a:xfrm>
            <a:off x="8959574" y="2532154"/>
            <a:ext cx="1883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kern="0" dirty="0">
                <a:solidFill>
                  <a:prstClr val="black"/>
                </a:solidFill>
                <a:latin typeface="Calibri"/>
              </a:rPr>
              <a:t>JPG 1280x640px</a:t>
            </a:r>
            <a:br>
              <a:rPr lang="de-DE" kern="0" dirty="0">
                <a:solidFill>
                  <a:prstClr val="black"/>
                </a:solidFill>
                <a:latin typeface="Calibri"/>
              </a:rPr>
            </a:br>
            <a:r>
              <a:rPr lang="de-DE" kern="0" dirty="0">
                <a:solidFill>
                  <a:prstClr val="black"/>
                </a:solidFill>
                <a:latin typeface="Calibri"/>
              </a:rPr>
              <a:t>500 KB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2F2A204-4109-4D67-AFE9-328ED943F59E}"/>
              </a:ext>
            </a:extLst>
          </p:cNvPr>
          <p:cNvSpPr/>
          <p:nvPr/>
        </p:nvSpPr>
        <p:spPr>
          <a:xfrm>
            <a:off x="3493569" y="2574015"/>
            <a:ext cx="2032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kern="0" dirty="0" err="1">
                <a:solidFill>
                  <a:srgbClr val="000000"/>
                </a:solidFill>
                <a:latin typeface="Calibri"/>
              </a:rPr>
              <a:t>WebP</a:t>
            </a:r>
            <a:r>
              <a:rPr lang="de-DE" kern="0" dirty="0">
                <a:solidFill>
                  <a:srgbClr val="000000"/>
                </a:solidFill>
                <a:latin typeface="Calibri"/>
              </a:rPr>
              <a:t> 640x320px</a:t>
            </a:r>
            <a:br>
              <a:rPr lang="de-DE" kern="0" dirty="0">
                <a:solidFill>
                  <a:srgbClr val="000000"/>
                </a:solidFill>
                <a:latin typeface="Calibri"/>
              </a:rPr>
            </a:br>
            <a:r>
              <a:rPr lang="de-DE" kern="0" dirty="0">
                <a:solidFill>
                  <a:srgbClr val="000000"/>
                </a:solidFill>
                <a:latin typeface="Calibri"/>
              </a:rPr>
              <a:t>100 KB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0F51BD3-8E6F-46E1-B64E-F98B718EA6EB}"/>
              </a:ext>
            </a:extLst>
          </p:cNvPr>
          <p:cNvSpPr/>
          <p:nvPr/>
        </p:nvSpPr>
        <p:spPr>
          <a:xfrm>
            <a:off x="877207" y="4218621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kern="0" dirty="0">
                <a:solidFill>
                  <a:prstClr val="black"/>
                </a:solidFill>
                <a:latin typeface="Calibri"/>
              </a:rPr>
              <a:t>Width: 640px</a:t>
            </a:r>
            <a:endParaRPr lang="de-DE" dirty="0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DD7D19F-D36D-4D2A-A849-4A47D72EA4D2}"/>
              </a:ext>
            </a:extLst>
          </p:cNvPr>
          <p:cNvCxnSpPr/>
          <p:nvPr/>
        </p:nvCxnSpPr>
        <p:spPr>
          <a:xfrm>
            <a:off x="940920" y="4133305"/>
            <a:ext cx="137433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E705FE2-9A1A-42B9-BAC4-687B3D687154}"/>
              </a:ext>
            </a:extLst>
          </p:cNvPr>
          <p:cNvSpPr/>
          <p:nvPr/>
        </p:nvSpPr>
        <p:spPr>
          <a:xfrm>
            <a:off x="7010245" y="3730172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kern="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www.example.com/test.jpg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E705FE2-9A1A-42B9-BAC4-687B3D687154}"/>
              </a:ext>
            </a:extLst>
          </p:cNvPr>
          <p:cNvSpPr/>
          <p:nvPr/>
        </p:nvSpPr>
        <p:spPr>
          <a:xfrm>
            <a:off x="2265847" y="3730172"/>
            <a:ext cx="3203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kern="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www.example.com/test.jpg</a:t>
            </a:r>
            <a:r>
              <a:rPr lang="de-DE" sz="1400" b="1" kern="0" dirty="0" smtClean="0">
                <a:solidFill>
                  <a:srgbClr val="F26F53"/>
                </a:solidFill>
                <a:latin typeface="Calibri"/>
              </a:rPr>
              <a:t>?width=640</a:t>
            </a:r>
            <a:endParaRPr lang="de-DE" sz="1600" b="1" dirty="0">
              <a:solidFill>
                <a:srgbClr val="F26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52736"/>
            <a:ext cx="5080000" cy="338582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5E705FE2-9A1A-42B9-BAC4-687B3D687154}"/>
              </a:ext>
            </a:extLst>
          </p:cNvPr>
          <p:cNvSpPr/>
          <p:nvPr/>
        </p:nvSpPr>
        <p:spPr>
          <a:xfrm>
            <a:off x="5807647" y="4581128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kern="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www.example.com/test.jpg</a:t>
            </a:r>
            <a:endParaRPr lang="de-DE" sz="1800" b="1" dirty="0">
              <a:solidFill>
                <a:srgbClr val="F26F53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05FE2-9A1A-42B9-BAC4-687B3D687154}"/>
              </a:ext>
            </a:extLst>
          </p:cNvPr>
          <p:cNvSpPr/>
          <p:nvPr/>
        </p:nvSpPr>
        <p:spPr>
          <a:xfrm>
            <a:off x="407368" y="4581128"/>
            <a:ext cx="52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kern="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www.example.com/test.jpg</a:t>
            </a:r>
            <a:r>
              <a:rPr lang="de-DE" sz="1800" b="1" kern="0" dirty="0" smtClean="0">
                <a:solidFill>
                  <a:srgbClr val="F26F53"/>
                </a:solidFill>
                <a:latin typeface="Calibri"/>
              </a:rPr>
              <a:t>?width=1280</a:t>
            </a:r>
            <a:r>
              <a:rPr lang="de-DE" sz="1800" b="1" kern="0" dirty="0" smtClean="0">
                <a:solidFill>
                  <a:srgbClr val="F26F53"/>
                </a:solidFill>
                <a:latin typeface="Calibri"/>
              </a:rPr>
              <a:t>&amp;quality=80</a:t>
            </a:r>
            <a:endParaRPr lang="de-DE" sz="1800" b="1" dirty="0">
              <a:solidFill>
                <a:srgbClr val="F26F53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08" y="1933163"/>
            <a:ext cx="2438400" cy="16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5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Benutzerdefiniert 5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3DFE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FFFF"/>
      </a:hlink>
      <a:folHlink>
        <a:srgbClr val="3F3F3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Breitbild</PresentationFormat>
  <Paragraphs>14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Calibri</vt:lpstr>
      <vt:lpstr>Tahoma</vt:lpstr>
      <vt:lpstr>Verdana</vt:lpstr>
      <vt:lpstr>Wingdings 2</vt:lpstr>
      <vt:lpstr>Wingdings 3</vt:lpstr>
      <vt:lpstr>Deimos</vt:lpstr>
      <vt:lpstr>PowerPoint-Präsentation</vt:lpstr>
      <vt:lpstr>PowerPoint-Präsentation</vt:lpstr>
    </vt:vector>
  </TitlesOfParts>
  <Company>Baqend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Baqend: High-Performance Backend-as-a-Service</dc:title>
  <dc:creator>Felix Gessert</dc:creator>
  <cp:lastModifiedBy>jonnyketchup jonnyketchup</cp:lastModifiedBy>
  <cp:revision>3939</cp:revision>
  <cp:lastPrinted>1601-01-01T00:00:00Z</cp:lastPrinted>
  <dcterms:created xsi:type="dcterms:W3CDTF">2002-09-05T10:15:55Z</dcterms:created>
  <dcterms:modified xsi:type="dcterms:W3CDTF">2018-04-16T14:19:03Z</dcterms:modified>
</cp:coreProperties>
</file>