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1105134"/>
          </a:xfrm>
        </p:spPr>
        <p:txBody>
          <a:bodyPr/>
          <a:lstStyle/>
          <a:p>
            <a:r>
              <a:rPr lang="en-US" dirty="0"/>
              <a:t>Name : </a:t>
            </a:r>
            <a:r>
              <a:rPr lang="en-US" dirty="0" err="1"/>
              <a:t>Mohammadbaqerattwi</a:t>
            </a:r>
            <a:endParaRPr lang="en-US" dirty="0"/>
          </a:p>
          <a:p>
            <a:r>
              <a:rPr lang="en-US" dirty="0"/>
              <a:t>Special thanx to : </a:t>
            </a:r>
            <a:r>
              <a:rPr lang="en-US" dirty="0" err="1"/>
              <a:t>DR.SamiraKlaylat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Book store.</a:t>
            </a:r>
          </a:p>
          <a:p>
            <a:r>
              <a:rPr lang="en-US" dirty="0"/>
              <a:t>-A website for book-store</a:t>
            </a:r>
          </a:p>
          <a:p>
            <a:r>
              <a:rPr lang="en-US" dirty="0"/>
              <a:t>-3 Pages (Drama/Action/Mystere)</a:t>
            </a:r>
          </a:p>
          <a:p>
            <a:r>
              <a:rPr lang="en-US" dirty="0"/>
              <a:t>-page for see prices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-contact  us/register Page</a:t>
            </a:r>
          </a:p>
          <a:p>
            <a:r>
              <a:rPr lang="en-US" dirty="0"/>
              <a:t>-main page</a:t>
            </a:r>
          </a:p>
          <a:p>
            <a:r>
              <a:rPr lang="en-US" dirty="0"/>
              <a:t>-Link: https://baqerprojectliu.000webhostapp.com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{0384F043-3C13-4D9A-A355-3B398B00161F}tf45331398_win32</Template>
  <TotalTime>7</TotalTime>
  <Words>61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Office Theme</vt:lpstr>
      <vt:lpstr>WEB PROJECT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Baker Atwi</dc:creator>
  <cp:lastModifiedBy>Baker Atwi</cp:lastModifiedBy>
  <cp:revision>1</cp:revision>
  <dcterms:created xsi:type="dcterms:W3CDTF">2023-05-23T18:36:17Z</dcterms:created>
  <dcterms:modified xsi:type="dcterms:W3CDTF">2023-05-23T18:43:41Z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