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57" r:id="rId4"/>
    <p:sldId id="258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CD3B1-EFF7-475A-81C6-121F92EFA21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FA90D-BEFF-4C6B-ABAC-2402272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FA90D-BEFF-4C6B-ABAC-240227276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FA90D-BEFF-4C6B-ABAC-240227276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FA90D-BEFF-4C6B-ABAC-240227276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1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E84C-93F5-4635-9832-ED912B9A4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784AC-F593-4968-81AE-0951BC8C8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21062-4DBF-487B-ACE9-178E52E4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D215-923E-4552-9D54-8EC7953003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9A096-862E-4400-97AD-7A853566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17B0-8F64-4A98-8B89-9BF62C0C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EE6A-C07A-40B0-8733-1E39BBD7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BD88-B357-4ECC-9F04-9A31B066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CB8A7-7305-4961-9779-B9CF566D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7CB2-C242-482C-BEAB-6191E3E7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D215-923E-4552-9D54-8EC7953003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1711-658D-461A-839A-0F0C7A47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D540C-E2C1-4C23-95FB-6D84DE34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EE6A-C07A-40B0-8733-1E39BBD7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8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38B9B-81FE-4870-A16B-284DA2F96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FCC35-4210-4F46-9332-56E717E2B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9824-0407-4DE7-9BF8-3957F578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D215-923E-4552-9D54-8EC7953003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E53BA-3056-4AD1-97F5-2A96646E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6704-70F0-413F-96B1-274CF146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EE6A-C07A-40B0-8733-1E39BBD7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3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33B2-4F68-4108-BD03-6F812DD0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81E1-6801-452C-ADAF-F21F17E0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E9D2-69A4-4AB4-820A-6929C810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D215-923E-4552-9D54-8EC7953003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FE224-7825-44D4-9EF7-FBDDD2B3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9E45-18F2-4D2C-889D-427D9D25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EE6A-C07A-40B0-8733-1E39BBD7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4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A201-7804-4B87-A50F-8D23C97F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DC674-C73F-46FE-872A-25A143C02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C6137-CE6E-4A97-A5AF-C662232B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D215-923E-4552-9D54-8EC7953003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C6FF-186B-43E9-B441-71EB3399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AD74-4BB3-477C-BAF9-19754488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EE6A-C07A-40B0-8733-1E39BBD7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9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A8ED-DBBC-42A2-8385-2F6C16C1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A479-ABDE-41CC-8EF0-9F7546117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45638-08D9-45BD-BB45-6F6DBC6B2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64E28-ADE4-4132-9812-B85108CC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D215-923E-4552-9D54-8EC7953003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93F5F-1A42-48CF-8815-4FE0B50C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A6DE-098F-49FA-A491-95E6FA3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EE6A-C07A-40B0-8733-1E39BBD7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8722-F803-429E-A502-3A137F3A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79E76-8FBC-485F-925C-98C7D7A8E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CB7F-8489-434A-AFE5-C04D82597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AEACF-F00C-4B6F-A0D5-88AC55726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BE3A6-764D-4CBC-9A53-213693936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87827-61DC-4B25-803C-88D76AB1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D215-923E-4552-9D54-8EC7953003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BBB2A-F0D9-4C49-935E-7CBA7737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B8AE2-FD29-4B29-8959-AA35C535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EE6A-C07A-40B0-8733-1E39BBD7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6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C31-629F-4362-9EA5-FE8B74ED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57934-AAEF-4EEC-8EFA-344C5787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D215-923E-4552-9D54-8EC7953003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D9BC7-6375-496C-B63A-0BBDD828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3048C-0147-49EB-88B2-34B0A3DB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EE6A-C07A-40B0-8733-1E39BBD7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DCA61-1856-41CE-8A9B-8B8000B8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D215-923E-4552-9D54-8EC7953003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B0322-0061-4509-9D33-6226E255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E9BC2-90D9-4C63-B11F-652CB4AB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EE6A-C07A-40B0-8733-1E39BBD7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9700-9DC6-46BD-BC1C-53E37CD7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1C3E-6343-450E-951C-6DB272DA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A64A3-C1F7-4C3F-82BE-525EA37D7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3C9E4-D114-41F4-A824-37EBD9DA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D215-923E-4552-9D54-8EC7953003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7069-93B7-4455-AC31-B7A0CB39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A2489-7159-47B9-AAB1-B3829818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EE6A-C07A-40B0-8733-1E39BBD7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1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559A-059F-44FB-A572-0A236E83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5227C-8883-4F3B-A88B-0D55874AB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A92FF-6A66-4E7D-A0D7-E2A905D41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46EB7-F9A9-4DBB-B837-86E2B3F1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D215-923E-4552-9D54-8EC7953003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7B3D2-B32B-4FE6-873D-1FE76B74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84CCF-8797-45D1-A8E8-3EF76675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EE6A-C07A-40B0-8733-1E39BBD7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1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98FFA-23C3-43C1-84AA-522F9EB4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B2B7A-6EB0-4D8D-AF28-D2432F03C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8AFF-F6D1-4B6E-B0A2-6FDB0B3BB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BD215-923E-4552-9D54-8EC7953003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774AE-BDFD-4E57-B119-C4DEF862A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ED75-619A-44B3-94F3-EC97EE90E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7EE6A-C07A-40B0-8733-1E39BBD7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F3A1-C88E-4805-B74E-F36E3F88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2223" y="718458"/>
            <a:ext cx="4258491" cy="1458685"/>
          </a:xfrm>
        </p:spPr>
        <p:txBody>
          <a:bodyPr anchor="b">
            <a:normAutofit/>
          </a:bodyPr>
          <a:lstStyle/>
          <a:p>
            <a:r>
              <a:rPr lang="en-IN" sz="4800" dirty="0">
                <a:latin typeface="+mn-lt"/>
                <a:ea typeface="+mn-ea"/>
                <a:cs typeface="+mn-cs"/>
              </a:rPr>
              <a:t>Solve &amp; Learn Together</a:t>
            </a:r>
            <a:endParaRPr lang="en-US" sz="480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4" descr="Programming data on computer monitor">
            <a:extLst>
              <a:ext uri="{FF2B5EF4-FFF2-40B4-BE49-F238E27FC236}">
                <a16:creationId xmlns:a16="http://schemas.microsoft.com/office/drawing/2014/main" id="{CDE5C6E7-58E7-41A8-A7E4-1B2772EA2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36" r="8554" b="-1"/>
          <a:stretch/>
        </p:blipFill>
        <p:spPr>
          <a:xfrm>
            <a:off x="0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857C96-3D53-4AD5-B685-76B03F1288B9}"/>
              </a:ext>
            </a:extLst>
          </p:cNvPr>
          <p:cNvSpPr txBox="1"/>
          <p:nvPr/>
        </p:nvSpPr>
        <p:spPr>
          <a:xfrm>
            <a:off x="10665946" y="6139542"/>
            <a:ext cx="228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Baqir Rizvi</a:t>
            </a:r>
          </a:p>
        </p:txBody>
      </p:sp>
    </p:spTree>
    <p:extLst>
      <p:ext uri="{BB962C8B-B14F-4D97-AF65-F5344CB8AC3E}">
        <p14:creationId xmlns:p14="http://schemas.microsoft.com/office/powerpoint/2010/main" val="813632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3945"/>
    </mc:Choice>
    <mc:Fallback xmlns="">
      <p:transition spd="slow" advTm="439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F3A1-C88E-4805-B74E-F36E3F88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6385" y="2046513"/>
            <a:ext cx="4087306" cy="1701273"/>
          </a:xfrm>
        </p:spPr>
        <p:txBody>
          <a:bodyPr anchor="b">
            <a:normAutofit/>
          </a:bodyPr>
          <a:lstStyle/>
          <a:p>
            <a:r>
              <a:rPr lang="en-US" sz="5400" dirty="0"/>
              <a:t>Hashing in Cryptography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4" descr="Programming data on computer monitor">
            <a:extLst>
              <a:ext uri="{FF2B5EF4-FFF2-40B4-BE49-F238E27FC236}">
                <a16:creationId xmlns:a16="http://schemas.microsoft.com/office/drawing/2014/main" id="{CDE5C6E7-58E7-41A8-A7E4-1B2772EA2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36" r="8554" b="-1"/>
          <a:stretch/>
        </p:blipFill>
        <p:spPr>
          <a:xfrm>
            <a:off x="0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857C96-3D53-4AD5-B685-76B03F1288B9}"/>
              </a:ext>
            </a:extLst>
          </p:cNvPr>
          <p:cNvSpPr txBox="1"/>
          <p:nvPr/>
        </p:nvSpPr>
        <p:spPr>
          <a:xfrm>
            <a:off x="10731260" y="6281840"/>
            <a:ext cx="228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Baqir Rizvi</a:t>
            </a:r>
          </a:p>
        </p:txBody>
      </p:sp>
    </p:spTree>
    <p:extLst>
      <p:ext uri="{BB962C8B-B14F-4D97-AF65-F5344CB8AC3E}">
        <p14:creationId xmlns:p14="http://schemas.microsoft.com/office/powerpoint/2010/main" val="2448227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3945"/>
    </mc:Choice>
    <mc:Fallback xmlns="">
      <p:transition spd="slow" advTm="439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1C8D1-E66A-478C-87E0-1E034DED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B7DB-DF47-4C5E-8163-6039D43E1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 mathematical function that maps data of any size to a fix size of data.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Uses algorithm like MD5, SHA1, SHA256 </a:t>
            </a:r>
            <a:r>
              <a:rPr lang="en-US" sz="2000" dirty="0" err="1">
                <a:solidFill>
                  <a:srgbClr val="FFFFFF"/>
                </a:solidFill>
              </a:rPr>
              <a:t>etc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B78896-3E63-4099-9F8F-12C51141FB3B}"/>
              </a:ext>
            </a:extLst>
          </p:cNvPr>
          <p:cNvSpPr/>
          <p:nvPr/>
        </p:nvSpPr>
        <p:spPr>
          <a:xfrm>
            <a:off x="4439798" y="3388188"/>
            <a:ext cx="2765233" cy="154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Hash Function</a:t>
            </a:r>
            <a:br>
              <a:rPr lang="en-US" dirty="0"/>
            </a:br>
            <a:r>
              <a:rPr lang="en-US" dirty="0"/>
              <a:t>(MD5,SHA1,SHA256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7296A-4484-4FF6-AB56-25C268C3E652}"/>
              </a:ext>
            </a:extLst>
          </p:cNvPr>
          <p:cNvSpPr/>
          <p:nvPr/>
        </p:nvSpPr>
        <p:spPr>
          <a:xfrm>
            <a:off x="683047" y="3429000"/>
            <a:ext cx="2429678" cy="154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lt1"/>
                </a:solidFill>
              </a:rPr>
              <a:t>Input</a:t>
            </a: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(plain text or file of any size)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9C399C4-FAB7-453A-9D04-D4FA9F498769}"/>
              </a:ext>
            </a:extLst>
          </p:cNvPr>
          <p:cNvSpPr/>
          <p:nvPr/>
        </p:nvSpPr>
        <p:spPr>
          <a:xfrm>
            <a:off x="3253075" y="3958894"/>
            <a:ext cx="991519" cy="482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5268-F70F-4447-B574-85A5CA9EBE73}"/>
              </a:ext>
            </a:extLst>
          </p:cNvPr>
          <p:cNvSpPr/>
          <p:nvPr/>
        </p:nvSpPr>
        <p:spPr>
          <a:xfrm>
            <a:off x="8586958" y="3388188"/>
            <a:ext cx="2541455" cy="154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Output</a:t>
            </a:r>
            <a:br>
              <a:rPr lang="en-US"/>
            </a:br>
            <a:r>
              <a:rPr lang="en-US"/>
              <a:t>(Hash value or fixed length string)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09C254C-6365-40D3-81D2-679D6AA22499}"/>
              </a:ext>
            </a:extLst>
          </p:cNvPr>
          <p:cNvSpPr/>
          <p:nvPr/>
        </p:nvSpPr>
        <p:spPr>
          <a:xfrm>
            <a:off x="7366266" y="3918082"/>
            <a:ext cx="1059456" cy="482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61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45626"/>
    </mc:Choice>
    <mc:Fallback>
      <p:transition spd="slow" advTm="456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73D7-A380-4880-B0CC-EC8E4C7A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1325563"/>
          </a:xfrm>
        </p:spPr>
        <p:txBody>
          <a:bodyPr/>
          <a:lstStyle/>
          <a:p>
            <a:r>
              <a:rPr lang="en-US" dirty="0"/>
              <a:t>Hash Function: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4693-7C8F-4165-B471-189306BA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function </a:t>
            </a:r>
          </a:p>
          <a:p>
            <a:pPr lvl="1"/>
            <a:r>
              <a:rPr lang="en-US" dirty="0"/>
              <a:t>Getting plain text from hash is nearly impossible</a:t>
            </a:r>
          </a:p>
          <a:p>
            <a:r>
              <a:rPr lang="en-US" dirty="0"/>
              <a:t>Ensures integrity</a:t>
            </a:r>
          </a:p>
          <a:p>
            <a:pPr lvl="1"/>
            <a:r>
              <a:rPr lang="en-US" dirty="0"/>
              <a:t>Hash data can not be altered or modified</a:t>
            </a:r>
          </a:p>
          <a:p>
            <a:r>
              <a:rPr lang="en-US" dirty="0"/>
              <a:t>Collision Resistance</a:t>
            </a:r>
          </a:p>
          <a:p>
            <a:pPr lvl="1"/>
            <a:r>
              <a:rPr lang="en-US" dirty="0"/>
              <a:t>No two unique input data will have identical outputs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High Speed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hashing algorithms computes hash values quickly</a:t>
            </a:r>
          </a:p>
        </p:txBody>
      </p:sp>
    </p:spTree>
    <p:extLst>
      <p:ext uri="{BB962C8B-B14F-4D97-AF65-F5344CB8AC3E}">
        <p14:creationId xmlns:p14="http://schemas.microsoft.com/office/powerpoint/2010/main" val="198742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BBB052-2006-8D96-EF1F-58568098A8E9}"/>
              </a:ext>
            </a:extLst>
          </p:cNvPr>
          <p:cNvSpPr txBox="1"/>
          <p:nvPr/>
        </p:nvSpPr>
        <p:spPr>
          <a:xfrm>
            <a:off x="3048000" y="324433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Solve &amp; Learn Together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E789D-36F6-94E5-6CE9-E053FCB55834}"/>
              </a:ext>
            </a:extLst>
          </p:cNvPr>
          <p:cNvSpPr txBox="1"/>
          <p:nvPr/>
        </p:nvSpPr>
        <p:spPr>
          <a:xfrm>
            <a:off x="9818914" y="5606533"/>
            <a:ext cx="4256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By Baqir Rizvi</a:t>
            </a:r>
          </a:p>
        </p:txBody>
      </p:sp>
    </p:spTree>
    <p:extLst>
      <p:ext uri="{BB962C8B-B14F-4D97-AF65-F5344CB8AC3E}">
        <p14:creationId xmlns:p14="http://schemas.microsoft.com/office/powerpoint/2010/main" val="62212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</TotalTime>
  <Words>126</Words>
  <Application>Microsoft Office PowerPoint</Application>
  <PresentationFormat>Widescreen</PresentationFormat>
  <Paragraphs>24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Solve &amp; Learn Together</vt:lpstr>
      <vt:lpstr>Hashing in Cryptography</vt:lpstr>
      <vt:lpstr>Hash Function</vt:lpstr>
      <vt:lpstr>Hash Function: Characteristics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Saiyed Baqir Hussain Rizvi</dc:creator>
  <cp:lastModifiedBy>saiyed baqir hussain rizvi</cp:lastModifiedBy>
  <cp:revision>246</cp:revision>
  <dcterms:created xsi:type="dcterms:W3CDTF">2021-07-13T15:20:26Z</dcterms:created>
  <dcterms:modified xsi:type="dcterms:W3CDTF">2023-03-19T18:22:24Z</dcterms:modified>
</cp:coreProperties>
</file>