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xml" ContentType="application/xml"/>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media/image9.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Override PartName="/ppt/media/image35.png" ContentType="image/png"/>
  <Override PartName="/ppt/media/image36.png" ContentType="image/png"/>
  <Override PartName="/ppt/media/image37.png" ContentType="image/png"/>
  <Override PartName="/ppt/media/image38.png" ContentType="image/png"/>
  <Override PartName="/ppt/media/image39.png" ContentType="image/png"/>
  <Override PartName="/ppt/media/image40.png" ContentType="image/png"/>
  <Override PartName="/ppt/media/image41.png" ContentType="image/png"/>
  <Override PartName="/ppt/media/image42.png" ContentType="image/png"/>
  <Override PartName="/ppt/media/image43.png" ContentType="image/png"/>
  <Override PartName="/ppt/media/image44.png" ContentType="image/png"/>
  <Override PartName="/ppt/media/image45.png" ContentType="image/png"/>
  <Override PartName="/ppt/media/image46.png" ContentType="image/png"/>
  <Override PartName="/ppt/media/image2.png" ContentType="image/png"/>
  <Override PartName="/customXml/itemProps2.xml" ContentType="application/vnd.openxmlformats-officedocument.customXmlProperties+xml"/>
  <Override PartName="/customXml/itemProps1.xml" ContentType="application/vnd.openxmlformats-officedocument.customXmlProperties+xml"/>
  <Override PartName="/ppt/_rels/presentation.xml.rels" ContentType="application/vnd.openxmlformats-package.relationship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officeDocument" Target="ppt/presentation.xml"/><Relationship Id="rId2" Type="http://schemas.openxmlformats.org/officeDocument/2006/relationships/extended-properties" Target="docProps/app.xml"/><Relationship Id="rId1"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10080625" cy="5670550"/>
  <p:notesSz cx="7559675" cy="10691812"/>
</p:presentation>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ustomXml" Target="../customXml/item2.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customXml" Target="../customXml/item1.xml"/><Relationship Id="rId2" Type="http://schemas.openxmlformats.org/officeDocument/2006/relationships/slideMaster" Target="slideMasters/slideMaster1.xml"/><Relationship Id="rId16" Type="http://schemas.openxmlformats.org/officeDocument/2006/relationships/slide" Target="slides/slide14.xml"/><Relationship Id="rId1" Type="http://schemas.openxmlformats.org/officeDocument/2006/relationships/theme" Target="theme/theme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customXml" Target="../customXml/item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GB" sz="4400" spc="-1" strike="noStrike">
              <a:latin typeface="Arial"/>
            </a:endParaRPr>
          </a:p>
        </p:txBody>
      </p:sp>
      <p:sp>
        <p:nvSpPr>
          <p:cNvPr id="24" name="PlaceHolder 2"/>
          <p:cNvSpPr>
            <a:spLocks noGrp="1"/>
          </p:cNvSpPr>
          <p:nvPr>
            <p:ph type="body"/>
          </p:nvPr>
        </p:nvSpPr>
        <p:spPr>
          <a:xfrm>
            <a:off x="504000" y="1326600"/>
            <a:ext cx="9072000" cy="1568520"/>
          </a:xfrm>
          <a:prstGeom prst="rect">
            <a:avLst/>
          </a:prstGeom>
        </p:spPr>
        <p:txBody>
          <a:bodyPr lIns="0" rIns="0" tIns="0" bIns="0">
            <a:normAutofit/>
          </a:bodyPr>
          <a:p>
            <a:endParaRPr b="0" lang="en-GB" sz="3200" spc="-1" strike="noStrike">
              <a:latin typeface="Arial"/>
            </a:endParaRPr>
          </a:p>
        </p:txBody>
      </p:sp>
      <p:sp>
        <p:nvSpPr>
          <p:cNvPr id="25" name="PlaceHolder 3"/>
          <p:cNvSpPr>
            <a:spLocks noGrp="1"/>
          </p:cNvSpPr>
          <p:nvPr>
            <p:ph type="body"/>
          </p:nvPr>
        </p:nvSpPr>
        <p:spPr>
          <a:xfrm>
            <a:off x="504000" y="3044520"/>
            <a:ext cx="9072000" cy="1568520"/>
          </a:xfrm>
          <a:prstGeom prst="rect">
            <a:avLst/>
          </a:prstGeom>
        </p:spPr>
        <p:txBody>
          <a:bodyPr lIns="0" rIns="0" tIns="0" bIns="0">
            <a:normAutofit/>
          </a:bodyPr>
          <a:p>
            <a:endParaRPr b="0" lang="en-GB"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GB" sz="4400" spc="-1" strike="noStrike">
              <a:latin typeface="Arial"/>
            </a:endParaRPr>
          </a:p>
        </p:txBody>
      </p:sp>
      <p:sp>
        <p:nvSpPr>
          <p:cNvPr id="27" name="PlaceHolder 2"/>
          <p:cNvSpPr>
            <a:spLocks noGrp="1"/>
          </p:cNvSpPr>
          <p:nvPr>
            <p:ph type="body"/>
          </p:nvPr>
        </p:nvSpPr>
        <p:spPr>
          <a:xfrm>
            <a:off x="504000" y="1326600"/>
            <a:ext cx="4426920" cy="1568520"/>
          </a:xfrm>
          <a:prstGeom prst="rect">
            <a:avLst/>
          </a:prstGeom>
        </p:spPr>
        <p:txBody>
          <a:bodyPr lIns="0" rIns="0" tIns="0" bIns="0">
            <a:normAutofit/>
          </a:bodyPr>
          <a:p>
            <a:endParaRPr b="0" lang="en-GB" sz="3200" spc="-1" strike="noStrike">
              <a:latin typeface="Arial"/>
            </a:endParaRPr>
          </a:p>
        </p:txBody>
      </p:sp>
      <p:sp>
        <p:nvSpPr>
          <p:cNvPr id="2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GB" sz="3200" spc="-1" strike="noStrike">
              <a:latin typeface="Arial"/>
            </a:endParaRPr>
          </a:p>
        </p:txBody>
      </p:sp>
      <p:sp>
        <p:nvSpPr>
          <p:cNvPr id="29" name="PlaceHolder 4"/>
          <p:cNvSpPr>
            <a:spLocks noGrp="1"/>
          </p:cNvSpPr>
          <p:nvPr>
            <p:ph type="body"/>
          </p:nvPr>
        </p:nvSpPr>
        <p:spPr>
          <a:xfrm>
            <a:off x="504000" y="3044520"/>
            <a:ext cx="4426920" cy="1568520"/>
          </a:xfrm>
          <a:prstGeom prst="rect">
            <a:avLst/>
          </a:prstGeom>
        </p:spPr>
        <p:txBody>
          <a:bodyPr lIns="0" rIns="0" tIns="0" bIns="0">
            <a:normAutofit/>
          </a:bodyPr>
          <a:p>
            <a:endParaRPr b="0" lang="en-GB" sz="3200" spc="-1" strike="noStrike">
              <a:latin typeface="Arial"/>
            </a:endParaRPr>
          </a:p>
        </p:txBody>
      </p:sp>
      <p:sp>
        <p:nvSpPr>
          <p:cNvPr id="30" name="PlaceHolder 5"/>
          <p:cNvSpPr>
            <a:spLocks noGrp="1"/>
          </p:cNvSpPr>
          <p:nvPr>
            <p:ph type="body"/>
          </p:nvPr>
        </p:nvSpPr>
        <p:spPr>
          <a:xfrm>
            <a:off x="5152680" y="3044520"/>
            <a:ext cx="4426920" cy="1568520"/>
          </a:xfrm>
          <a:prstGeom prst="rect">
            <a:avLst/>
          </a:prstGeom>
        </p:spPr>
        <p:txBody>
          <a:bodyPr lIns="0" rIns="0" tIns="0" bIns="0">
            <a:normAutofit/>
          </a:bodyPr>
          <a:p>
            <a:endParaRPr b="0" lang="en-GB"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GB" sz="4400" spc="-1" strike="noStrike">
              <a:latin typeface="Arial"/>
            </a:endParaRPr>
          </a:p>
        </p:txBody>
      </p:sp>
      <p:sp>
        <p:nvSpPr>
          <p:cNvPr id="32" name="PlaceHolder 2"/>
          <p:cNvSpPr>
            <a:spLocks noGrp="1"/>
          </p:cNvSpPr>
          <p:nvPr>
            <p:ph type="body"/>
          </p:nvPr>
        </p:nvSpPr>
        <p:spPr>
          <a:xfrm>
            <a:off x="504000" y="1326600"/>
            <a:ext cx="2921040" cy="1568520"/>
          </a:xfrm>
          <a:prstGeom prst="rect">
            <a:avLst/>
          </a:prstGeom>
        </p:spPr>
        <p:txBody>
          <a:bodyPr lIns="0" rIns="0" tIns="0" bIns="0">
            <a:normAutofit/>
          </a:bodyPr>
          <a:p>
            <a:endParaRPr b="0" lang="en-GB" sz="3200" spc="-1" strike="noStrike">
              <a:latin typeface="Arial"/>
            </a:endParaRPr>
          </a:p>
        </p:txBody>
      </p:sp>
      <p:sp>
        <p:nvSpPr>
          <p:cNvPr id="33" name="PlaceHolder 3"/>
          <p:cNvSpPr>
            <a:spLocks noGrp="1"/>
          </p:cNvSpPr>
          <p:nvPr>
            <p:ph type="body"/>
          </p:nvPr>
        </p:nvSpPr>
        <p:spPr>
          <a:xfrm>
            <a:off x="3571560" y="1326600"/>
            <a:ext cx="2921040" cy="1568520"/>
          </a:xfrm>
          <a:prstGeom prst="rect">
            <a:avLst/>
          </a:prstGeom>
        </p:spPr>
        <p:txBody>
          <a:bodyPr lIns="0" rIns="0" tIns="0" bIns="0">
            <a:normAutofit/>
          </a:bodyPr>
          <a:p>
            <a:endParaRPr b="0" lang="en-GB" sz="3200" spc="-1" strike="noStrike">
              <a:latin typeface="Arial"/>
            </a:endParaRPr>
          </a:p>
        </p:txBody>
      </p:sp>
      <p:sp>
        <p:nvSpPr>
          <p:cNvPr id="34" name="PlaceHolder 4"/>
          <p:cNvSpPr>
            <a:spLocks noGrp="1"/>
          </p:cNvSpPr>
          <p:nvPr>
            <p:ph type="body"/>
          </p:nvPr>
        </p:nvSpPr>
        <p:spPr>
          <a:xfrm>
            <a:off x="6639120" y="1326600"/>
            <a:ext cx="2921040" cy="1568520"/>
          </a:xfrm>
          <a:prstGeom prst="rect">
            <a:avLst/>
          </a:prstGeom>
        </p:spPr>
        <p:txBody>
          <a:bodyPr lIns="0" rIns="0" tIns="0" bIns="0">
            <a:normAutofit/>
          </a:bodyPr>
          <a:p>
            <a:endParaRPr b="0" lang="en-GB" sz="3200" spc="-1" strike="noStrike">
              <a:latin typeface="Arial"/>
            </a:endParaRPr>
          </a:p>
        </p:txBody>
      </p:sp>
      <p:sp>
        <p:nvSpPr>
          <p:cNvPr id="35" name="PlaceHolder 5"/>
          <p:cNvSpPr>
            <a:spLocks noGrp="1"/>
          </p:cNvSpPr>
          <p:nvPr>
            <p:ph type="body"/>
          </p:nvPr>
        </p:nvSpPr>
        <p:spPr>
          <a:xfrm>
            <a:off x="504000" y="3044520"/>
            <a:ext cx="2921040" cy="1568520"/>
          </a:xfrm>
          <a:prstGeom prst="rect">
            <a:avLst/>
          </a:prstGeom>
        </p:spPr>
        <p:txBody>
          <a:bodyPr lIns="0" rIns="0" tIns="0" bIns="0">
            <a:normAutofit/>
          </a:bodyPr>
          <a:p>
            <a:endParaRPr b="0" lang="en-GB" sz="3200" spc="-1" strike="noStrike">
              <a:latin typeface="Arial"/>
            </a:endParaRPr>
          </a:p>
        </p:txBody>
      </p:sp>
      <p:sp>
        <p:nvSpPr>
          <p:cNvPr id="36" name="PlaceHolder 6"/>
          <p:cNvSpPr>
            <a:spLocks noGrp="1"/>
          </p:cNvSpPr>
          <p:nvPr>
            <p:ph type="body"/>
          </p:nvPr>
        </p:nvSpPr>
        <p:spPr>
          <a:xfrm>
            <a:off x="3571560" y="3044520"/>
            <a:ext cx="2921040" cy="1568520"/>
          </a:xfrm>
          <a:prstGeom prst="rect">
            <a:avLst/>
          </a:prstGeom>
        </p:spPr>
        <p:txBody>
          <a:bodyPr lIns="0" rIns="0" tIns="0" bIns="0">
            <a:normAutofit/>
          </a:bodyPr>
          <a:p>
            <a:endParaRPr b="0" lang="en-GB" sz="3200" spc="-1" strike="noStrike">
              <a:latin typeface="Arial"/>
            </a:endParaRPr>
          </a:p>
        </p:txBody>
      </p:sp>
      <p:sp>
        <p:nvSpPr>
          <p:cNvPr id="37" name="PlaceHolder 7"/>
          <p:cNvSpPr>
            <a:spLocks noGrp="1"/>
          </p:cNvSpPr>
          <p:nvPr>
            <p:ph type="body"/>
          </p:nvPr>
        </p:nvSpPr>
        <p:spPr>
          <a:xfrm>
            <a:off x="6639120" y="3044520"/>
            <a:ext cx="2921040" cy="1568520"/>
          </a:xfrm>
          <a:prstGeom prst="rect">
            <a:avLst/>
          </a:prstGeom>
        </p:spPr>
        <p:txBody>
          <a:bodyPr lIns="0" rIns="0" tIns="0" bIns="0">
            <a:normAutofit/>
          </a:bodyPr>
          <a:p>
            <a:endParaRPr b="0" lang="en-GB"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GB" sz="4400" spc="-1" strike="noStrike">
              <a:latin typeface="Arial"/>
            </a:endParaRPr>
          </a:p>
        </p:txBody>
      </p:sp>
      <p:sp>
        <p:nvSpPr>
          <p:cNvPr id="3" name="PlaceHolder 2"/>
          <p:cNvSpPr>
            <a:spLocks noGrp="1"/>
          </p:cNvSpPr>
          <p:nvPr>
            <p:ph type="subTitle"/>
          </p:nvPr>
        </p:nvSpPr>
        <p:spPr>
          <a:xfrm>
            <a:off x="504000" y="1326600"/>
            <a:ext cx="9072000" cy="3288600"/>
          </a:xfrm>
          <a:prstGeom prst="rect">
            <a:avLst/>
          </a:prstGeom>
        </p:spPr>
        <p:txBody>
          <a:bodyPr lIns="0" rIns="0" tIns="0" bIns="0" anchor="ctr">
            <a:spAutoFit/>
          </a:bodyPr>
          <a:p>
            <a:pPr algn="ctr"/>
            <a:endParaRPr b="0" lang="en-GB"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GB" sz="4400" spc="-1" strike="noStrike">
              <a:latin typeface="Arial"/>
            </a:endParaRPr>
          </a:p>
        </p:txBody>
      </p:sp>
      <p:sp>
        <p:nvSpPr>
          <p:cNvPr id="5" name="PlaceHolder 2"/>
          <p:cNvSpPr>
            <a:spLocks noGrp="1"/>
          </p:cNvSpPr>
          <p:nvPr>
            <p:ph type="body"/>
          </p:nvPr>
        </p:nvSpPr>
        <p:spPr>
          <a:xfrm>
            <a:off x="504000" y="1326600"/>
            <a:ext cx="9072000" cy="3288600"/>
          </a:xfrm>
          <a:prstGeom prst="rect">
            <a:avLst/>
          </a:prstGeom>
        </p:spPr>
        <p:txBody>
          <a:bodyPr lIns="0" rIns="0" tIns="0" bIns="0">
            <a:normAutofit/>
          </a:bodyPr>
          <a:p>
            <a:endParaRPr b="0" lang="en-GB"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GB" sz="4400" spc="-1" strike="noStrike">
              <a:latin typeface="Arial"/>
            </a:endParaRPr>
          </a:p>
        </p:txBody>
      </p:sp>
      <p:sp>
        <p:nvSpPr>
          <p:cNvPr id="7" name="PlaceHolder 2"/>
          <p:cNvSpPr>
            <a:spLocks noGrp="1"/>
          </p:cNvSpPr>
          <p:nvPr>
            <p:ph type="body"/>
          </p:nvPr>
        </p:nvSpPr>
        <p:spPr>
          <a:xfrm>
            <a:off x="504000" y="1326600"/>
            <a:ext cx="4426920" cy="3288600"/>
          </a:xfrm>
          <a:prstGeom prst="rect">
            <a:avLst/>
          </a:prstGeom>
        </p:spPr>
        <p:txBody>
          <a:bodyPr lIns="0" rIns="0" tIns="0" bIns="0">
            <a:normAutofit/>
          </a:bodyPr>
          <a:p>
            <a:endParaRPr b="0" lang="en-GB" sz="3200" spc="-1" strike="noStrike">
              <a:latin typeface="Arial"/>
            </a:endParaRPr>
          </a:p>
        </p:txBody>
      </p:sp>
      <p:sp>
        <p:nvSpPr>
          <p:cNvPr id="8" name="PlaceHolder 3"/>
          <p:cNvSpPr>
            <a:spLocks noGrp="1"/>
          </p:cNvSpPr>
          <p:nvPr>
            <p:ph type="body"/>
          </p:nvPr>
        </p:nvSpPr>
        <p:spPr>
          <a:xfrm>
            <a:off x="5152680" y="1326600"/>
            <a:ext cx="4426920" cy="3288600"/>
          </a:xfrm>
          <a:prstGeom prst="rect">
            <a:avLst/>
          </a:prstGeom>
        </p:spPr>
        <p:txBody>
          <a:bodyPr lIns="0" rIns="0" tIns="0" bIns="0">
            <a:normAutofit/>
          </a:bodyPr>
          <a:p>
            <a:endParaRPr b="0" lang="en-GB"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GB"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226080"/>
            <a:ext cx="9072000" cy="4388400"/>
          </a:xfrm>
          <a:prstGeom prst="rect">
            <a:avLst/>
          </a:prstGeom>
        </p:spPr>
        <p:txBody>
          <a:bodyPr lIns="0" rIns="0" tIns="0" bIns="0" anchor="ctr">
            <a:spAutoFit/>
          </a:bodyP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GB" sz="4400" spc="-1" strike="noStrike">
              <a:latin typeface="Arial"/>
            </a:endParaRPr>
          </a:p>
        </p:txBody>
      </p:sp>
      <p:sp>
        <p:nvSpPr>
          <p:cNvPr id="12" name="PlaceHolder 2"/>
          <p:cNvSpPr>
            <a:spLocks noGrp="1"/>
          </p:cNvSpPr>
          <p:nvPr>
            <p:ph type="body"/>
          </p:nvPr>
        </p:nvSpPr>
        <p:spPr>
          <a:xfrm>
            <a:off x="504000" y="1326600"/>
            <a:ext cx="4426920" cy="1568520"/>
          </a:xfrm>
          <a:prstGeom prst="rect">
            <a:avLst/>
          </a:prstGeom>
        </p:spPr>
        <p:txBody>
          <a:bodyPr lIns="0" rIns="0" tIns="0" bIns="0">
            <a:normAutofit/>
          </a:bodyPr>
          <a:p>
            <a:endParaRPr b="0" lang="en-GB" sz="3200" spc="-1" strike="noStrike">
              <a:latin typeface="Arial"/>
            </a:endParaRPr>
          </a:p>
        </p:txBody>
      </p:sp>
      <p:sp>
        <p:nvSpPr>
          <p:cNvPr id="13" name="PlaceHolder 3"/>
          <p:cNvSpPr>
            <a:spLocks noGrp="1"/>
          </p:cNvSpPr>
          <p:nvPr>
            <p:ph type="body"/>
          </p:nvPr>
        </p:nvSpPr>
        <p:spPr>
          <a:xfrm>
            <a:off x="5152680" y="1326600"/>
            <a:ext cx="4426920" cy="3288600"/>
          </a:xfrm>
          <a:prstGeom prst="rect">
            <a:avLst/>
          </a:prstGeom>
        </p:spPr>
        <p:txBody>
          <a:bodyPr lIns="0" rIns="0" tIns="0" bIns="0">
            <a:normAutofit/>
          </a:bodyPr>
          <a:p>
            <a:endParaRPr b="0" lang="en-GB" sz="3200" spc="-1" strike="noStrike">
              <a:latin typeface="Arial"/>
            </a:endParaRPr>
          </a:p>
        </p:txBody>
      </p:sp>
      <p:sp>
        <p:nvSpPr>
          <p:cNvPr id="14" name="PlaceHolder 4"/>
          <p:cNvSpPr>
            <a:spLocks noGrp="1"/>
          </p:cNvSpPr>
          <p:nvPr>
            <p:ph type="body"/>
          </p:nvPr>
        </p:nvSpPr>
        <p:spPr>
          <a:xfrm>
            <a:off x="504000" y="3044520"/>
            <a:ext cx="4426920" cy="1568520"/>
          </a:xfrm>
          <a:prstGeom prst="rect">
            <a:avLst/>
          </a:prstGeom>
        </p:spPr>
        <p:txBody>
          <a:bodyPr lIns="0" rIns="0" tIns="0" bIns="0">
            <a:normAutofit/>
          </a:bodyPr>
          <a:p>
            <a:endParaRPr b="0" lang="en-GB"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GB" sz="4400" spc="-1" strike="noStrike">
              <a:latin typeface="Arial"/>
            </a:endParaRPr>
          </a:p>
        </p:txBody>
      </p:sp>
      <p:sp>
        <p:nvSpPr>
          <p:cNvPr id="16" name="PlaceHolder 2"/>
          <p:cNvSpPr>
            <a:spLocks noGrp="1"/>
          </p:cNvSpPr>
          <p:nvPr>
            <p:ph type="body"/>
          </p:nvPr>
        </p:nvSpPr>
        <p:spPr>
          <a:xfrm>
            <a:off x="504000" y="1326600"/>
            <a:ext cx="4426920" cy="3288600"/>
          </a:xfrm>
          <a:prstGeom prst="rect">
            <a:avLst/>
          </a:prstGeom>
        </p:spPr>
        <p:txBody>
          <a:bodyPr lIns="0" rIns="0" tIns="0" bIns="0">
            <a:normAutofit/>
          </a:bodyPr>
          <a:p>
            <a:endParaRPr b="0" lang="en-GB" sz="3200" spc="-1" strike="noStrike">
              <a:latin typeface="Arial"/>
            </a:endParaRPr>
          </a:p>
        </p:txBody>
      </p:sp>
      <p:sp>
        <p:nvSpPr>
          <p:cNvPr id="1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GB" sz="3200" spc="-1" strike="noStrike">
              <a:latin typeface="Arial"/>
            </a:endParaRPr>
          </a:p>
        </p:txBody>
      </p:sp>
      <p:sp>
        <p:nvSpPr>
          <p:cNvPr id="18" name="PlaceHolder 4"/>
          <p:cNvSpPr>
            <a:spLocks noGrp="1"/>
          </p:cNvSpPr>
          <p:nvPr>
            <p:ph type="body"/>
          </p:nvPr>
        </p:nvSpPr>
        <p:spPr>
          <a:xfrm>
            <a:off x="5152680" y="3044520"/>
            <a:ext cx="4426920" cy="1568520"/>
          </a:xfrm>
          <a:prstGeom prst="rect">
            <a:avLst/>
          </a:prstGeom>
        </p:spPr>
        <p:txBody>
          <a:bodyPr lIns="0" rIns="0" tIns="0" bIns="0">
            <a:normAutofit/>
          </a:bodyPr>
          <a:p>
            <a:endParaRPr b="0" lang="en-GB"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GB" sz="4400" spc="-1" strike="noStrike">
              <a:latin typeface="Arial"/>
            </a:endParaRPr>
          </a:p>
        </p:txBody>
      </p:sp>
      <p:sp>
        <p:nvSpPr>
          <p:cNvPr id="20" name="PlaceHolder 2"/>
          <p:cNvSpPr>
            <a:spLocks noGrp="1"/>
          </p:cNvSpPr>
          <p:nvPr>
            <p:ph type="body"/>
          </p:nvPr>
        </p:nvSpPr>
        <p:spPr>
          <a:xfrm>
            <a:off x="504000" y="1326600"/>
            <a:ext cx="4426920" cy="1568520"/>
          </a:xfrm>
          <a:prstGeom prst="rect">
            <a:avLst/>
          </a:prstGeom>
        </p:spPr>
        <p:txBody>
          <a:bodyPr lIns="0" rIns="0" tIns="0" bIns="0">
            <a:normAutofit/>
          </a:bodyPr>
          <a:p>
            <a:endParaRPr b="0" lang="en-GB" sz="3200" spc="-1" strike="noStrike">
              <a:latin typeface="Arial"/>
            </a:endParaRPr>
          </a:p>
        </p:txBody>
      </p:sp>
      <p:sp>
        <p:nvSpPr>
          <p:cNvPr id="2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GB" sz="3200" spc="-1" strike="noStrike">
              <a:latin typeface="Arial"/>
            </a:endParaRPr>
          </a:p>
        </p:txBody>
      </p:sp>
      <p:sp>
        <p:nvSpPr>
          <p:cNvPr id="22" name="PlaceHolder 4"/>
          <p:cNvSpPr>
            <a:spLocks noGrp="1"/>
          </p:cNvSpPr>
          <p:nvPr>
            <p:ph type="body"/>
          </p:nvPr>
        </p:nvSpPr>
        <p:spPr>
          <a:xfrm>
            <a:off x="504000" y="3044520"/>
            <a:ext cx="9072000" cy="1568520"/>
          </a:xfrm>
          <a:prstGeom prst="rect">
            <a:avLst/>
          </a:prstGeom>
        </p:spPr>
        <p:txBody>
          <a:bodyPr lIns="0" rIns="0" tIns="0" bIns="0">
            <a:normAutofit/>
          </a:bodyPr>
          <a:p>
            <a:endParaRPr b="0" lang="en-GB"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GB" sz="4400" spc="-1" strike="noStrike">
                <a:latin typeface="Arial"/>
              </a:rPr>
              <a:t>Click to edit the title text format</a:t>
            </a:r>
            <a:endParaRPr b="0" lang="en-GB" sz="4400" spc="-1" strike="noStrike">
              <a:latin typeface="Arial"/>
            </a:endParaRPr>
          </a:p>
        </p:txBody>
      </p:sp>
      <p:sp>
        <p:nvSpPr>
          <p:cNvPr id="1"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image" Target="../media/image35.png"/><Relationship Id="rId3" Type="http://schemas.openxmlformats.org/officeDocument/2006/relationships/image" Target="../media/image36.png"/><Relationship Id="rId4"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image" Target="../media/image38.png"/><Relationship Id="rId3" Type="http://schemas.openxmlformats.org/officeDocument/2006/relationships/image" Target="../media/image39.png"/><Relationship Id="rId4"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image" Target="../media/image41.png"/><Relationship Id="rId3" Type="http://schemas.openxmlformats.org/officeDocument/2006/relationships/image" Target="../media/image42.png"/><Relationship Id="rId4"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image" Target="../media/image44.png"/><Relationship Id="rId3"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image" Target="../media/image46.png"/><Relationship Id="rId3"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image" Target="../media/image24.png"/><Relationship Id="rId4"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image" Target="../media/image27.png"/><Relationship Id="rId4"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png"/><Relationship Id="rId3" Type="http://schemas.openxmlformats.org/officeDocument/2006/relationships/image" Target="../media/image30.png"/><Relationship Id="rId4"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8" name="" descr=""/>
          <p:cNvPicPr/>
          <p:nvPr/>
        </p:nvPicPr>
        <p:blipFill>
          <a:blip r:embed="rId1"/>
          <a:stretch/>
        </p:blipFill>
        <p:spPr>
          <a:xfrm>
            <a:off x="68760" y="79200"/>
            <a:ext cx="2231280" cy="1107360"/>
          </a:xfrm>
          <a:prstGeom prst="rect">
            <a:avLst/>
          </a:prstGeom>
          <a:ln>
            <a:noFill/>
          </a:ln>
        </p:spPr>
      </p:pic>
      <p:pic>
        <p:nvPicPr>
          <p:cNvPr id="39" name="" descr=""/>
          <p:cNvPicPr/>
          <p:nvPr/>
        </p:nvPicPr>
        <p:blipFill>
          <a:blip r:embed="rId2"/>
          <a:stretch/>
        </p:blipFill>
        <p:spPr>
          <a:xfrm>
            <a:off x="1440000" y="1908000"/>
            <a:ext cx="7628760" cy="2877480"/>
          </a:xfrm>
          <a:prstGeom prst="rect">
            <a:avLst/>
          </a:prstGeom>
          <a:ln>
            <a:noFill/>
          </a:ln>
        </p:spPr>
      </p:pic>
      <p:sp>
        <p:nvSpPr>
          <p:cNvPr id="40" name="CustomShape 1"/>
          <p:cNvSpPr/>
          <p:nvPr/>
        </p:nvSpPr>
        <p:spPr>
          <a:xfrm>
            <a:off x="1476000" y="1899000"/>
            <a:ext cx="7556760" cy="1339920"/>
          </a:xfrm>
          <a:prstGeom prst="rect">
            <a:avLst/>
          </a:prstGeom>
          <a:solidFill>
            <a:srgbClr val="dddddd">
              <a:alpha val="50000"/>
            </a:srgbClr>
          </a:solidFill>
          <a:ln>
            <a:noFill/>
          </a:ln>
        </p:spPr>
        <p:style>
          <a:lnRef idx="0"/>
          <a:fillRef idx="0"/>
          <a:effectRef idx="0"/>
          <a:fontRef idx="minor"/>
        </p:style>
        <p:txBody>
          <a:bodyPr lIns="0" rIns="0" tIns="0" bIns="0" anchor="ctr">
            <a:spAutoFit/>
          </a:bodyPr>
          <a:p>
            <a:pPr algn="ctr">
              <a:lnSpc>
                <a:spcPct val="100000"/>
              </a:lnSpc>
            </a:pPr>
            <a:r>
              <a:rPr b="0" lang="en-GB" sz="8800" spc="-1" strike="noStrike">
                <a:solidFill>
                  <a:srgbClr val="c9211e"/>
                </a:solidFill>
                <a:latin typeface="Arial"/>
                <a:ea typeface="DejaVu Sans"/>
              </a:rPr>
              <a:t>Normaliseren</a:t>
            </a:r>
            <a:endParaRPr b="0" lang="en-GB" sz="8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3" name="" descr=""/>
          <p:cNvPicPr/>
          <p:nvPr/>
        </p:nvPicPr>
        <p:blipFill>
          <a:blip r:embed="rId1"/>
          <a:stretch/>
        </p:blipFill>
        <p:spPr>
          <a:xfrm>
            <a:off x="7632000" y="3347640"/>
            <a:ext cx="2270880" cy="2123640"/>
          </a:xfrm>
          <a:prstGeom prst="rect">
            <a:avLst/>
          </a:prstGeom>
          <a:ln>
            <a:noFill/>
          </a:ln>
        </p:spPr>
      </p:pic>
      <p:pic>
        <p:nvPicPr>
          <p:cNvPr id="94" name="" descr=""/>
          <p:cNvPicPr/>
          <p:nvPr/>
        </p:nvPicPr>
        <p:blipFill>
          <a:blip r:embed="rId2"/>
          <a:stretch/>
        </p:blipFill>
        <p:spPr>
          <a:xfrm>
            <a:off x="68760" y="79200"/>
            <a:ext cx="2230920" cy="1107000"/>
          </a:xfrm>
          <a:prstGeom prst="rect">
            <a:avLst/>
          </a:prstGeom>
          <a:ln>
            <a:noFill/>
          </a:ln>
        </p:spPr>
      </p:pic>
      <p:sp>
        <p:nvSpPr>
          <p:cNvPr id="95" name="CustomShape 1"/>
          <p:cNvSpPr/>
          <p:nvPr/>
        </p:nvSpPr>
        <p:spPr>
          <a:xfrm>
            <a:off x="2880000" y="792000"/>
            <a:ext cx="453456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800" spc="-1" strike="noStrike">
                <a:solidFill>
                  <a:srgbClr val="000000"/>
                </a:solidFill>
                <a:latin typeface="Arial"/>
                <a:ea typeface="DejaVu Sans"/>
              </a:rPr>
              <a:t>2-de normaalvorm</a:t>
            </a:r>
            <a:endParaRPr b="0" lang="en-GB" sz="1800" spc="-1" strike="noStrike">
              <a:latin typeface="Arial"/>
            </a:endParaRPr>
          </a:p>
          <a:p>
            <a:pPr>
              <a:lnSpc>
                <a:spcPct val="100000"/>
              </a:lnSpc>
            </a:pPr>
            <a:endParaRPr b="0" lang="en-GB" sz="1800" spc="-1" strike="noStrike">
              <a:latin typeface="Arial"/>
            </a:endParaRPr>
          </a:p>
        </p:txBody>
      </p:sp>
      <p:sp>
        <p:nvSpPr>
          <p:cNvPr id="96" name="CustomShape 2"/>
          <p:cNvSpPr/>
          <p:nvPr/>
        </p:nvSpPr>
        <p:spPr>
          <a:xfrm>
            <a:off x="1008000" y="1296000"/>
            <a:ext cx="2446560" cy="39301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800" spc="-1" strike="noStrike" u="sng">
                <a:solidFill>
                  <a:srgbClr val="000000"/>
                </a:solidFill>
                <a:uFillTx/>
                <a:latin typeface="Arial"/>
                <a:ea typeface="DejaVu Sans"/>
              </a:rPr>
              <a:t>Klantnummer</a:t>
            </a:r>
            <a:endParaRPr b="0" lang="en-GB" sz="1800" spc="-1" strike="noStrike">
              <a:latin typeface="Arial"/>
            </a:endParaRPr>
          </a:p>
          <a:p>
            <a:pPr>
              <a:lnSpc>
                <a:spcPct val="100000"/>
              </a:lnSpc>
            </a:pPr>
            <a:r>
              <a:rPr b="0" lang="en-GB" sz="1800" spc="-1" strike="noStrike">
                <a:solidFill>
                  <a:srgbClr val="000000"/>
                </a:solidFill>
                <a:latin typeface="Arial"/>
                <a:ea typeface="DejaVu Sans"/>
              </a:rPr>
              <a:t>Bedrijf of Overheid</a:t>
            </a:r>
            <a:endParaRPr b="0" lang="en-GB" sz="1800" spc="-1" strike="noStrike">
              <a:latin typeface="Arial"/>
            </a:endParaRPr>
          </a:p>
          <a:p>
            <a:pPr>
              <a:lnSpc>
                <a:spcPct val="100000"/>
              </a:lnSpc>
            </a:pPr>
            <a:r>
              <a:rPr b="0" lang="en-GB" sz="1800" spc="-1" strike="noStrike">
                <a:solidFill>
                  <a:srgbClr val="000000"/>
                </a:solidFill>
                <a:latin typeface="Arial"/>
                <a:ea typeface="DejaVu Sans"/>
              </a:rPr>
              <a:t>Naam bedrijf </a:t>
            </a:r>
            <a:endParaRPr b="0" lang="en-GB" sz="1800" spc="-1" strike="noStrike">
              <a:latin typeface="Arial"/>
            </a:endParaRPr>
          </a:p>
          <a:p>
            <a:pPr>
              <a:lnSpc>
                <a:spcPct val="100000"/>
              </a:lnSpc>
            </a:pPr>
            <a:r>
              <a:rPr b="0" lang="en-GB" sz="1800" spc="-1" strike="noStrike">
                <a:solidFill>
                  <a:srgbClr val="000000"/>
                </a:solidFill>
                <a:latin typeface="Arial"/>
                <a:ea typeface="DejaVu Sans"/>
              </a:rPr>
              <a:t>Contactpersoon</a:t>
            </a:r>
            <a:endParaRPr b="0" lang="en-GB" sz="1800" spc="-1" strike="noStrike">
              <a:latin typeface="Arial"/>
            </a:endParaRPr>
          </a:p>
          <a:p>
            <a:pPr>
              <a:lnSpc>
                <a:spcPct val="100000"/>
              </a:lnSpc>
            </a:pPr>
            <a:r>
              <a:rPr b="0" lang="en-GB" sz="1800" spc="-1" strike="noStrike">
                <a:solidFill>
                  <a:srgbClr val="000000"/>
                </a:solidFill>
                <a:latin typeface="Arial"/>
                <a:ea typeface="DejaVu Sans"/>
              </a:rPr>
              <a:t>Telefoonnummer</a:t>
            </a:r>
            <a:endParaRPr b="0" lang="en-GB" sz="1800" spc="-1" strike="noStrike">
              <a:latin typeface="Arial"/>
            </a:endParaRPr>
          </a:p>
          <a:p>
            <a:pPr>
              <a:lnSpc>
                <a:spcPct val="100000"/>
              </a:lnSpc>
            </a:pPr>
            <a:r>
              <a:rPr b="0" lang="en-GB" sz="1800" spc="-1" strike="noStrike">
                <a:solidFill>
                  <a:srgbClr val="000000"/>
                </a:solidFill>
                <a:latin typeface="Arial"/>
                <a:ea typeface="DejaVu Sans"/>
              </a:rPr>
              <a:t>Adres</a:t>
            </a:r>
            <a:endParaRPr b="0" lang="en-GB" sz="1800" spc="-1" strike="noStrike">
              <a:latin typeface="Arial"/>
            </a:endParaRPr>
          </a:p>
          <a:p>
            <a:pPr>
              <a:lnSpc>
                <a:spcPct val="100000"/>
              </a:lnSpc>
            </a:pPr>
            <a:r>
              <a:rPr b="0" lang="en-GB" sz="1800" spc="-1" strike="noStrike">
                <a:solidFill>
                  <a:srgbClr val="000000"/>
                </a:solidFill>
                <a:latin typeface="Arial"/>
                <a:ea typeface="DejaVu Sans"/>
              </a:rPr>
              <a:t>Huisnummer</a:t>
            </a:r>
            <a:endParaRPr b="0" lang="en-GB" sz="1800" spc="-1" strike="noStrike">
              <a:latin typeface="Arial"/>
            </a:endParaRPr>
          </a:p>
          <a:p>
            <a:pPr>
              <a:lnSpc>
                <a:spcPct val="100000"/>
              </a:lnSpc>
            </a:pPr>
            <a:r>
              <a:rPr b="0" lang="en-GB" sz="1800" spc="-1" strike="noStrike">
                <a:solidFill>
                  <a:srgbClr val="000000"/>
                </a:solidFill>
                <a:latin typeface="Arial"/>
                <a:ea typeface="DejaVu Sans"/>
              </a:rPr>
              <a:t>Postcode</a:t>
            </a:r>
            <a:endParaRPr b="0" lang="en-GB" sz="1800" spc="-1" strike="noStrike">
              <a:latin typeface="Arial"/>
            </a:endParaRPr>
          </a:p>
          <a:p>
            <a:pPr>
              <a:lnSpc>
                <a:spcPct val="100000"/>
              </a:lnSpc>
            </a:pPr>
            <a:r>
              <a:rPr b="0" lang="en-GB" sz="1800" spc="-1" strike="noStrike">
                <a:solidFill>
                  <a:srgbClr val="000000"/>
                </a:solidFill>
                <a:latin typeface="Arial"/>
                <a:ea typeface="DejaVu Sans"/>
              </a:rPr>
              <a:t>Plaats</a:t>
            </a:r>
            <a:endParaRPr b="0" lang="en-GB" sz="1800" spc="-1" strike="noStrike">
              <a:latin typeface="Arial"/>
            </a:endParaRPr>
          </a:p>
          <a:p>
            <a:pPr>
              <a:lnSpc>
                <a:spcPct val="100000"/>
              </a:lnSpc>
            </a:pPr>
            <a:r>
              <a:rPr b="0" lang="en-GB" sz="1800" spc="-1" strike="noStrike">
                <a:solidFill>
                  <a:srgbClr val="000000"/>
                </a:solidFill>
                <a:latin typeface="Arial"/>
                <a:ea typeface="DejaVu Sans"/>
              </a:rPr>
              <a:t>Emailadres</a:t>
            </a:r>
            <a:endParaRPr b="0" lang="en-GB" sz="1800" spc="-1" strike="noStrike">
              <a:latin typeface="Arial"/>
            </a:endParaRPr>
          </a:p>
          <a:p>
            <a:pPr>
              <a:lnSpc>
                <a:spcPct val="100000"/>
              </a:lnSpc>
            </a:pPr>
            <a:r>
              <a:rPr b="0" lang="en-GB" sz="1800" spc="-1" strike="noStrike">
                <a:solidFill>
                  <a:srgbClr val="000000"/>
                </a:solidFill>
                <a:latin typeface="Arial"/>
                <a:ea typeface="DejaVu Sans"/>
              </a:rPr>
              <a:t>Land</a:t>
            </a:r>
            <a:endParaRPr b="0" lang="en-GB" sz="1800" spc="-1" strike="noStrike">
              <a:latin typeface="Arial"/>
            </a:endParaRPr>
          </a:p>
          <a:p>
            <a:pPr>
              <a:lnSpc>
                <a:spcPct val="100000"/>
              </a:lnSpc>
            </a:pPr>
            <a:r>
              <a:rPr b="0" lang="en-GB" sz="1800" spc="-1" strike="noStrike">
                <a:solidFill>
                  <a:srgbClr val="000000"/>
                </a:solidFill>
                <a:latin typeface="Arial"/>
                <a:ea typeface="DejaVu Sans"/>
              </a:rPr>
              <a:t>Landcode</a:t>
            </a:r>
            <a:endParaRPr b="0" lang="en-GB" sz="1800" spc="-1" strike="noStrike">
              <a:latin typeface="Arial"/>
            </a:endParaRPr>
          </a:p>
          <a:p>
            <a:pPr>
              <a:lnSpc>
                <a:spcPct val="100000"/>
              </a:lnSpc>
            </a:pPr>
            <a:r>
              <a:rPr b="0" lang="en-GB" sz="1800" spc="-1" strike="noStrike">
                <a:solidFill>
                  <a:srgbClr val="000000"/>
                </a:solidFill>
                <a:latin typeface="Arial"/>
                <a:ea typeface="DejaVu Sans"/>
              </a:rPr>
              <a:t>BTW nummer</a:t>
            </a:r>
            <a:endParaRPr b="0" lang="en-GB" sz="1800" spc="-1" strike="noStrike">
              <a:latin typeface="Arial"/>
            </a:endParaRPr>
          </a:p>
          <a:p>
            <a:pPr>
              <a:lnSpc>
                <a:spcPct val="100000"/>
              </a:lnSpc>
            </a:pPr>
            <a:endParaRPr b="0" lang="en-GB" sz="1800" spc="-1" strike="noStrike">
              <a:latin typeface="Arial"/>
            </a:endParaRPr>
          </a:p>
        </p:txBody>
      </p:sp>
      <p:sp>
        <p:nvSpPr>
          <p:cNvPr id="97" name="CustomShape 3"/>
          <p:cNvSpPr/>
          <p:nvPr/>
        </p:nvSpPr>
        <p:spPr>
          <a:xfrm>
            <a:off x="3240000" y="1296000"/>
            <a:ext cx="2230920" cy="4753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800" spc="-1" strike="noStrike" u="sng">
                <a:solidFill>
                  <a:srgbClr val="000000"/>
                </a:solidFill>
                <a:uFillTx/>
                <a:latin typeface="Arial"/>
                <a:ea typeface="DejaVu Sans"/>
              </a:rPr>
              <a:t>Opdrachtnummer</a:t>
            </a:r>
            <a:endParaRPr b="0" lang="en-GB" sz="1800" spc="-1" strike="noStrike">
              <a:latin typeface="Arial"/>
            </a:endParaRPr>
          </a:p>
          <a:p>
            <a:pPr>
              <a:lnSpc>
                <a:spcPct val="100000"/>
              </a:lnSpc>
            </a:pPr>
            <a:r>
              <a:rPr b="0" lang="en-GB" sz="1800" spc="-1" strike="noStrike">
                <a:solidFill>
                  <a:srgbClr val="000000"/>
                </a:solidFill>
                <a:latin typeface="Arial"/>
                <a:ea typeface="DejaVu Sans"/>
              </a:rPr>
              <a:t>Klantnummer</a:t>
            </a:r>
            <a:endParaRPr b="0" lang="en-GB" sz="1800" spc="-1" strike="noStrike">
              <a:latin typeface="Arial"/>
            </a:endParaRPr>
          </a:p>
          <a:p>
            <a:pPr>
              <a:lnSpc>
                <a:spcPct val="100000"/>
              </a:lnSpc>
            </a:pPr>
            <a:r>
              <a:rPr b="0" lang="en-GB" sz="1800" spc="-1" strike="noStrike">
                <a:solidFill>
                  <a:srgbClr val="000000"/>
                </a:solidFill>
                <a:latin typeface="Arial"/>
                <a:ea typeface="DejaVu Sans"/>
              </a:rPr>
              <a:t>Berichttekst</a:t>
            </a:r>
            <a:endParaRPr b="0" lang="en-GB" sz="1800" spc="-1" strike="noStrike">
              <a:latin typeface="Arial"/>
            </a:endParaRPr>
          </a:p>
          <a:p>
            <a:pPr>
              <a:lnSpc>
                <a:spcPct val="100000"/>
              </a:lnSpc>
            </a:pPr>
            <a:r>
              <a:rPr b="0" lang="en-GB" sz="1800" spc="-1" strike="noStrike">
                <a:solidFill>
                  <a:srgbClr val="000000"/>
                </a:solidFill>
                <a:latin typeface="Arial"/>
                <a:ea typeface="DejaVu Sans"/>
              </a:rPr>
              <a:t>Datum</a:t>
            </a:r>
            <a:endParaRPr b="0" lang="en-GB" sz="1800" spc="-1" strike="noStrike">
              <a:latin typeface="Arial"/>
            </a:endParaRPr>
          </a:p>
          <a:p>
            <a:pPr>
              <a:lnSpc>
                <a:spcPct val="100000"/>
              </a:lnSpc>
            </a:pPr>
            <a:r>
              <a:rPr b="0" lang="en-GB" sz="1800" spc="-1" strike="noStrike">
                <a:solidFill>
                  <a:srgbClr val="000000"/>
                </a:solidFill>
                <a:latin typeface="Arial"/>
                <a:ea typeface="DejaVu Sans"/>
              </a:rPr>
              <a:t>Doelomgeving</a:t>
            </a: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u="sng">
                <a:solidFill>
                  <a:srgbClr val="000000"/>
                </a:solidFill>
                <a:uFillTx/>
                <a:latin typeface="Arial"/>
                <a:ea typeface="DejaVu Sans"/>
              </a:rPr>
              <a:t>Package nummer</a:t>
            </a:r>
            <a:endParaRPr b="0" lang="en-GB" sz="1800" spc="-1" strike="noStrike">
              <a:latin typeface="Arial"/>
            </a:endParaRPr>
          </a:p>
          <a:p>
            <a:pPr>
              <a:lnSpc>
                <a:spcPct val="100000"/>
              </a:lnSpc>
            </a:pPr>
            <a:r>
              <a:rPr b="0" lang="en-GB" sz="1800" spc="-1" strike="noStrike">
                <a:solidFill>
                  <a:srgbClr val="000000"/>
                </a:solidFill>
                <a:latin typeface="Arial"/>
                <a:ea typeface="DejaVu Sans"/>
              </a:rPr>
              <a:t>Klantnummer</a:t>
            </a:r>
            <a:endParaRPr b="0" lang="en-GB" sz="1800" spc="-1" strike="noStrike">
              <a:latin typeface="Arial"/>
            </a:endParaRPr>
          </a:p>
          <a:p>
            <a:pPr>
              <a:lnSpc>
                <a:spcPct val="100000"/>
              </a:lnSpc>
            </a:pPr>
            <a:r>
              <a:rPr b="0" lang="en-GB" sz="1800" spc="-1" strike="noStrike">
                <a:solidFill>
                  <a:srgbClr val="000000"/>
                </a:solidFill>
                <a:latin typeface="Arial"/>
                <a:ea typeface="DejaVu Sans"/>
              </a:rPr>
              <a:t>Package deal</a:t>
            </a:r>
            <a:endParaRPr b="0" lang="en-GB" sz="1800" spc="-1" strike="noStrike">
              <a:latin typeface="Arial"/>
            </a:endParaRPr>
          </a:p>
          <a:p>
            <a:pPr>
              <a:lnSpc>
                <a:spcPct val="100000"/>
              </a:lnSpc>
            </a:pPr>
            <a:r>
              <a:rPr b="0" lang="en-GB" sz="1800" spc="-1" strike="noStrike">
                <a:solidFill>
                  <a:srgbClr val="000000"/>
                </a:solidFill>
                <a:latin typeface="Arial"/>
                <a:ea typeface="DejaVu Sans"/>
              </a:rPr>
              <a:t>Prijs per bericht</a:t>
            </a:r>
            <a:endParaRPr b="0" lang="en-GB" sz="1800" spc="-1" strike="noStrike">
              <a:latin typeface="Arial"/>
            </a:endParaRPr>
          </a:p>
          <a:p>
            <a:pPr>
              <a:lnSpc>
                <a:spcPct val="100000"/>
              </a:lnSpc>
            </a:pPr>
            <a:r>
              <a:rPr b="0" lang="en-GB" sz="1800" spc="-1" strike="noStrike">
                <a:solidFill>
                  <a:srgbClr val="000000"/>
                </a:solidFill>
                <a:latin typeface="Arial"/>
                <a:ea typeface="DejaVu Sans"/>
              </a:rPr>
              <a:t>Grootte package</a:t>
            </a:r>
            <a:endParaRPr b="0" lang="en-GB" sz="1800" spc="-1" strike="noStrike">
              <a:latin typeface="Arial"/>
            </a:endParaRPr>
          </a:p>
          <a:p>
            <a:pPr>
              <a:lnSpc>
                <a:spcPct val="100000"/>
              </a:lnSpc>
            </a:pPr>
            <a:r>
              <a:rPr b="0" lang="en-GB" sz="1800" spc="-1" strike="noStrike">
                <a:solidFill>
                  <a:srgbClr val="000000"/>
                </a:solidFill>
                <a:latin typeface="Arial"/>
                <a:ea typeface="DejaVu Sans"/>
              </a:rPr>
              <a:t>Aantal verstuurd</a:t>
            </a: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p:txBody>
      </p:sp>
      <p:pic>
        <p:nvPicPr>
          <p:cNvPr id="98" name="" descr=""/>
          <p:cNvPicPr/>
          <p:nvPr/>
        </p:nvPicPr>
        <p:blipFill>
          <a:blip r:embed="rId3"/>
          <a:stretch/>
        </p:blipFill>
        <p:spPr>
          <a:xfrm>
            <a:off x="7170120" y="485640"/>
            <a:ext cx="2116800" cy="1385280"/>
          </a:xfrm>
          <a:prstGeom prst="rect">
            <a:avLst/>
          </a:prstGeom>
          <a:ln>
            <a:noFill/>
          </a:ln>
        </p:spPr>
      </p:pic>
      <p:sp>
        <p:nvSpPr>
          <p:cNvPr id="99" name="CustomShape 4"/>
          <p:cNvSpPr/>
          <p:nvPr/>
        </p:nvSpPr>
        <p:spPr>
          <a:xfrm>
            <a:off x="5544720" y="1440000"/>
            <a:ext cx="1942920" cy="912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800" spc="-1" strike="noStrike" u="sng">
                <a:solidFill>
                  <a:srgbClr val="000000"/>
                </a:solidFill>
                <a:uFillTx/>
                <a:latin typeface="Arial"/>
                <a:ea typeface="DejaVu Sans"/>
              </a:rPr>
              <a:t>Landcode</a:t>
            </a:r>
            <a:endParaRPr b="0" lang="en-GB" sz="1800" spc="-1" strike="noStrike">
              <a:latin typeface="Arial"/>
            </a:endParaRPr>
          </a:p>
          <a:p>
            <a:pPr>
              <a:lnSpc>
                <a:spcPct val="100000"/>
              </a:lnSpc>
            </a:pPr>
            <a:r>
              <a:rPr b="0" lang="en-GB" sz="1800" spc="-1" strike="noStrike">
                <a:solidFill>
                  <a:srgbClr val="000000"/>
                </a:solidFill>
                <a:latin typeface="Arial"/>
                <a:ea typeface="DejaVu Sans"/>
              </a:rPr>
              <a:t>Datum</a:t>
            </a:r>
            <a:endParaRPr b="0" lang="en-GB" sz="1800" spc="-1" strike="noStrike">
              <a:latin typeface="Arial"/>
            </a:endParaRPr>
          </a:p>
          <a:p>
            <a:pPr>
              <a:lnSpc>
                <a:spcPct val="100000"/>
              </a:lnSpc>
            </a:pPr>
            <a:r>
              <a:rPr b="0" lang="en-GB" sz="1800" spc="-1" strike="noStrike">
                <a:solidFill>
                  <a:srgbClr val="000000"/>
                </a:solidFill>
                <a:latin typeface="Arial"/>
                <a:ea typeface="DejaVu Sans"/>
              </a:rPr>
              <a:t>BTW percentage</a:t>
            </a:r>
            <a:endParaRPr b="0" lang="en-GB" sz="1800" spc="-1" strike="noStrike">
              <a:latin typeface="Arial"/>
            </a:endParaRPr>
          </a:p>
        </p:txBody>
      </p:sp>
      <p:sp>
        <p:nvSpPr>
          <p:cNvPr id="100" name="CustomShape 5"/>
          <p:cNvSpPr/>
          <p:nvPr/>
        </p:nvSpPr>
        <p:spPr>
          <a:xfrm>
            <a:off x="6120000" y="3384000"/>
            <a:ext cx="2014920" cy="1461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800" spc="-1" strike="noStrike" u="sng">
                <a:solidFill>
                  <a:srgbClr val="000000"/>
                </a:solidFill>
                <a:uFillTx/>
                <a:latin typeface="Arial"/>
                <a:ea typeface="DejaVu Sans"/>
              </a:rPr>
              <a:t>Factuurnummer</a:t>
            </a:r>
            <a:endParaRPr b="0" lang="en-GB" sz="1800" spc="-1" strike="noStrike">
              <a:latin typeface="Arial"/>
            </a:endParaRPr>
          </a:p>
          <a:p>
            <a:pPr>
              <a:lnSpc>
                <a:spcPct val="100000"/>
              </a:lnSpc>
            </a:pPr>
            <a:r>
              <a:rPr b="0" lang="en-GB" sz="1800" spc="-1" strike="noStrike">
                <a:solidFill>
                  <a:srgbClr val="000000"/>
                </a:solidFill>
                <a:latin typeface="Arial"/>
                <a:ea typeface="DejaVu Sans"/>
              </a:rPr>
              <a:t>Datum</a:t>
            </a:r>
            <a:endParaRPr b="0" lang="en-GB" sz="1800" spc="-1" strike="noStrike">
              <a:latin typeface="Arial"/>
            </a:endParaRPr>
          </a:p>
          <a:p>
            <a:pPr>
              <a:lnSpc>
                <a:spcPct val="100000"/>
              </a:lnSpc>
            </a:pPr>
            <a:r>
              <a:rPr b="0" lang="en-GB" sz="1800" spc="-1" strike="noStrike">
                <a:solidFill>
                  <a:srgbClr val="000000"/>
                </a:solidFill>
                <a:latin typeface="Arial"/>
                <a:ea typeface="DejaVu Sans"/>
              </a:rPr>
              <a:t>Valuta</a:t>
            </a:r>
            <a:endParaRPr b="0" lang="en-GB" sz="1800" spc="-1" strike="noStrike">
              <a:latin typeface="Arial"/>
            </a:endParaRPr>
          </a:p>
          <a:p>
            <a:pPr>
              <a:lnSpc>
                <a:spcPct val="100000"/>
              </a:lnSpc>
            </a:pPr>
            <a:r>
              <a:rPr b="0" lang="en-GB" sz="1800" spc="-1" strike="noStrike">
                <a:solidFill>
                  <a:srgbClr val="000000"/>
                </a:solidFill>
                <a:latin typeface="Arial"/>
                <a:ea typeface="DejaVu Sans"/>
              </a:rPr>
              <a:t>Faktuurregel !</a:t>
            </a:r>
            <a:endParaRPr b="0" lang="en-GB" sz="1800" spc="-1" strike="noStrike">
              <a:latin typeface="Arial"/>
            </a:endParaRPr>
          </a:p>
          <a:p>
            <a:pPr>
              <a:lnSpc>
                <a:spcPct val="100000"/>
              </a:lnSpc>
            </a:pPr>
            <a:endParaRPr b="0" lang="en-GB" sz="1800" spc="-1" strike="noStrike">
              <a:latin typeface="Arial"/>
            </a:endParaRPr>
          </a:p>
        </p:txBody>
      </p:sp>
      <p:sp>
        <p:nvSpPr>
          <p:cNvPr id="101" name="CustomShape 6"/>
          <p:cNvSpPr/>
          <p:nvPr/>
        </p:nvSpPr>
        <p:spPr>
          <a:xfrm>
            <a:off x="6912000" y="2398680"/>
            <a:ext cx="1942920" cy="912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800" spc="-1" strike="noStrike" u="sng">
                <a:solidFill>
                  <a:srgbClr val="000000"/>
                </a:solidFill>
                <a:uFillTx/>
                <a:latin typeface="Arial"/>
                <a:ea typeface="DejaVu Sans"/>
              </a:rPr>
              <a:t>Land</a:t>
            </a:r>
            <a:endParaRPr b="0" lang="en-GB" sz="1800" spc="-1" strike="noStrike">
              <a:latin typeface="Arial"/>
            </a:endParaRPr>
          </a:p>
          <a:p>
            <a:pPr>
              <a:lnSpc>
                <a:spcPct val="100000"/>
              </a:lnSpc>
            </a:pPr>
            <a:r>
              <a:rPr b="0" lang="en-GB" sz="1800" spc="-1" strike="noStrike">
                <a:solidFill>
                  <a:srgbClr val="000000"/>
                </a:solidFill>
                <a:latin typeface="Arial"/>
                <a:ea typeface="DejaVu Sans"/>
              </a:rPr>
              <a:t>Datum</a:t>
            </a:r>
            <a:endParaRPr b="0" lang="en-GB" sz="1800" spc="-1" strike="noStrike">
              <a:latin typeface="Arial"/>
            </a:endParaRPr>
          </a:p>
          <a:p>
            <a:pPr>
              <a:lnSpc>
                <a:spcPct val="100000"/>
              </a:lnSpc>
            </a:pPr>
            <a:r>
              <a:rPr b="0" lang="en-GB" sz="1800" spc="-1" strike="noStrike">
                <a:solidFill>
                  <a:srgbClr val="000000"/>
                </a:solidFill>
                <a:latin typeface="Arial"/>
                <a:ea typeface="DejaVu Sans"/>
              </a:rPr>
              <a:t>EU</a:t>
            </a:r>
            <a:endParaRPr b="0" lang="en-GB" sz="1800" spc="-1" strike="noStrike">
              <a:latin typeface="Arial"/>
            </a:endParaRPr>
          </a:p>
        </p:txBody>
      </p:sp>
      <p:sp>
        <p:nvSpPr>
          <p:cNvPr id="102" name="CustomShape 7"/>
          <p:cNvSpPr/>
          <p:nvPr/>
        </p:nvSpPr>
        <p:spPr>
          <a:xfrm>
            <a:off x="3240000" y="2700000"/>
            <a:ext cx="2880000" cy="6390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800" spc="-1" strike="noStrike">
                <a:latin typeface="Arial"/>
              </a:rPr>
              <a:t>Mailadres1  2   3   4  5</a:t>
            </a:r>
            <a:endParaRPr b="0" lang="en-GB" sz="1800" spc="-1" strike="noStrike">
              <a:latin typeface="Arial"/>
            </a:endParaRPr>
          </a:p>
          <a:p>
            <a:pPr>
              <a:lnSpc>
                <a:spcPct val="100000"/>
              </a:lnSpc>
            </a:pPr>
            <a:r>
              <a:rPr b="0" lang="en-GB" sz="1800" spc="-1" strike="noStrike">
                <a:latin typeface="Arial"/>
              </a:rPr>
              <a:t>Datum verstuurd 1 2 3 4 5</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3" name="" descr=""/>
          <p:cNvPicPr/>
          <p:nvPr/>
        </p:nvPicPr>
        <p:blipFill>
          <a:blip r:embed="rId1"/>
          <a:stretch/>
        </p:blipFill>
        <p:spPr>
          <a:xfrm>
            <a:off x="68760" y="79200"/>
            <a:ext cx="2230920" cy="1107000"/>
          </a:xfrm>
          <a:prstGeom prst="rect">
            <a:avLst/>
          </a:prstGeom>
          <a:ln>
            <a:noFill/>
          </a:ln>
        </p:spPr>
      </p:pic>
      <p:sp>
        <p:nvSpPr>
          <p:cNvPr id="104" name="CustomShape 1"/>
          <p:cNvSpPr/>
          <p:nvPr/>
        </p:nvSpPr>
        <p:spPr>
          <a:xfrm>
            <a:off x="2880000" y="792000"/>
            <a:ext cx="453456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800" spc="-1" strike="noStrike">
                <a:solidFill>
                  <a:srgbClr val="000000"/>
                </a:solidFill>
                <a:latin typeface="Arial"/>
                <a:ea typeface="DejaVu Sans"/>
              </a:rPr>
              <a:t>3-de normaalvorm</a:t>
            </a:r>
            <a:endParaRPr b="0" lang="en-GB" sz="1800" spc="-1" strike="noStrike">
              <a:latin typeface="Arial"/>
            </a:endParaRPr>
          </a:p>
          <a:p>
            <a:pPr>
              <a:lnSpc>
                <a:spcPct val="100000"/>
              </a:lnSpc>
            </a:pPr>
            <a:endParaRPr b="0" lang="en-GB" sz="1800" spc="-1" strike="noStrike">
              <a:latin typeface="Arial"/>
            </a:endParaRPr>
          </a:p>
        </p:txBody>
      </p:sp>
      <p:pic>
        <p:nvPicPr>
          <p:cNvPr id="105" name="" descr=""/>
          <p:cNvPicPr/>
          <p:nvPr/>
        </p:nvPicPr>
        <p:blipFill>
          <a:blip r:embed="rId2"/>
          <a:stretch/>
        </p:blipFill>
        <p:spPr>
          <a:xfrm>
            <a:off x="7170120" y="485640"/>
            <a:ext cx="2116800" cy="1385280"/>
          </a:xfrm>
          <a:prstGeom prst="rect">
            <a:avLst/>
          </a:prstGeom>
          <a:ln>
            <a:noFill/>
          </a:ln>
        </p:spPr>
      </p:pic>
      <p:sp>
        <p:nvSpPr>
          <p:cNvPr id="106" name="TextShape 2"/>
          <p:cNvSpPr txBox="1"/>
          <p:nvPr/>
        </p:nvSpPr>
        <p:spPr>
          <a:xfrm>
            <a:off x="1080000" y="2160720"/>
            <a:ext cx="7560000" cy="2138040"/>
          </a:xfrm>
          <a:prstGeom prst="rect">
            <a:avLst/>
          </a:prstGeom>
          <a:noFill/>
          <a:ln>
            <a:noFill/>
          </a:ln>
        </p:spPr>
        <p:txBody>
          <a:bodyPr lIns="90000" rIns="90000" tIns="45000" bIns="45000">
            <a:spAutoFit/>
          </a:bodyPr>
          <a:p>
            <a:r>
              <a:rPr b="0" lang="en-GB" sz="1800" spc="-1" strike="noStrike">
                <a:latin typeface="Arial"/>
              </a:rPr>
              <a:t>- herhalende groepen afzonderen  worden eigen entiteiten</a:t>
            </a:r>
            <a:endParaRPr b="0" lang="en-GB" sz="1800" spc="-1" strike="noStrike">
              <a:latin typeface="Arial"/>
            </a:endParaRPr>
          </a:p>
          <a:p>
            <a:r>
              <a:rPr b="0" lang="en-GB" sz="1800" spc="-1" strike="noStrike">
                <a:latin typeface="Arial"/>
              </a:rPr>
              <a:t>    </a:t>
            </a:r>
            <a:r>
              <a:rPr b="0" lang="en-GB" sz="1800" spc="-1" strike="noStrike">
                <a:latin typeface="Arial"/>
              </a:rPr>
              <a:t>- dus een eigen tabel van maken</a:t>
            </a:r>
            <a:endParaRPr b="0" lang="en-GB" sz="1800" spc="-1" strike="noStrike">
              <a:latin typeface="Arial"/>
            </a:endParaRPr>
          </a:p>
          <a:p>
            <a:r>
              <a:rPr b="0" lang="en-GB" sz="1800" spc="-1" strike="noStrike">
                <a:latin typeface="Arial"/>
              </a:rPr>
              <a:t>    </a:t>
            </a:r>
            <a:r>
              <a:rPr b="0" lang="en-GB" sz="1800" spc="-1" strike="noStrike">
                <a:latin typeface="Arial"/>
              </a:rPr>
              <a:t>- in geval van meervoud (adressen, nummers,enz.) is er sprake van</a:t>
            </a:r>
            <a:endParaRPr b="0" lang="en-GB" sz="1800" spc="-1" strike="noStrike">
              <a:latin typeface="Arial"/>
            </a:endParaRPr>
          </a:p>
          <a:p>
            <a:r>
              <a:rPr b="0" lang="en-GB" sz="1800" spc="-1" strike="noStrike">
                <a:latin typeface="Arial"/>
              </a:rPr>
              <a:t>      </a:t>
            </a:r>
            <a:r>
              <a:rPr b="0" lang="en-GB" sz="1800" spc="-1" strike="noStrike">
                <a:latin typeface="Arial"/>
              </a:rPr>
              <a:t>een herhalende groep</a:t>
            </a:r>
            <a:endParaRPr b="0" lang="en-GB" sz="1800" spc="-1" strike="noStrike">
              <a:latin typeface="Arial"/>
            </a:endParaRPr>
          </a:p>
        </p:txBody>
      </p:sp>
      <p:pic>
        <p:nvPicPr>
          <p:cNvPr id="107" name="" descr=""/>
          <p:cNvPicPr/>
          <p:nvPr/>
        </p:nvPicPr>
        <p:blipFill>
          <a:blip r:embed="rId3"/>
          <a:stretch/>
        </p:blipFill>
        <p:spPr>
          <a:xfrm>
            <a:off x="7799040" y="4104000"/>
            <a:ext cx="2209320" cy="132552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8" name="" descr=""/>
          <p:cNvPicPr/>
          <p:nvPr/>
        </p:nvPicPr>
        <p:blipFill>
          <a:blip r:embed="rId1"/>
          <a:stretch/>
        </p:blipFill>
        <p:spPr>
          <a:xfrm>
            <a:off x="68760" y="79200"/>
            <a:ext cx="2230920" cy="1107000"/>
          </a:xfrm>
          <a:prstGeom prst="rect">
            <a:avLst/>
          </a:prstGeom>
          <a:ln>
            <a:noFill/>
          </a:ln>
        </p:spPr>
      </p:pic>
      <p:sp>
        <p:nvSpPr>
          <p:cNvPr id="109" name="CustomShape 1"/>
          <p:cNvSpPr/>
          <p:nvPr/>
        </p:nvSpPr>
        <p:spPr>
          <a:xfrm>
            <a:off x="2880000" y="792000"/>
            <a:ext cx="453456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800" spc="-1" strike="noStrike">
                <a:solidFill>
                  <a:srgbClr val="000000"/>
                </a:solidFill>
                <a:latin typeface="Arial"/>
                <a:ea typeface="DejaVu Sans"/>
              </a:rPr>
              <a:t>3-de normaalvorm</a:t>
            </a:r>
            <a:endParaRPr b="0" lang="en-GB" sz="1800" spc="-1" strike="noStrike">
              <a:latin typeface="Arial"/>
            </a:endParaRPr>
          </a:p>
          <a:p>
            <a:pPr>
              <a:lnSpc>
                <a:spcPct val="100000"/>
              </a:lnSpc>
            </a:pPr>
            <a:endParaRPr b="0" lang="en-GB" sz="1800" spc="-1" strike="noStrike">
              <a:latin typeface="Arial"/>
            </a:endParaRPr>
          </a:p>
        </p:txBody>
      </p:sp>
      <p:sp>
        <p:nvSpPr>
          <p:cNvPr id="110" name="CustomShape 2"/>
          <p:cNvSpPr/>
          <p:nvPr/>
        </p:nvSpPr>
        <p:spPr>
          <a:xfrm>
            <a:off x="1008000" y="1296000"/>
            <a:ext cx="2446560" cy="3655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800" spc="-1" strike="noStrike" u="sng">
                <a:solidFill>
                  <a:srgbClr val="000000"/>
                </a:solidFill>
                <a:uFillTx/>
                <a:latin typeface="Arial"/>
                <a:ea typeface="DejaVu Sans"/>
              </a:rPr>
              <a:t>Klantnummer</a:t>
            </a:r>
            <a:endParaRPr b="0" lang="en-GB" sz="1800" spc="-1" strike="noStrike">
              <a:latin typeface="Arial"/>
            </a:endParaRPr>
          </a:p>
          <a:p>
            <a:pPr>
              <a:lnSpc>
                <a:spcPct val="100000"/>
              </a:lnSpc>
            </a:pPr>
            <a:r>
              <a:rPr b="0" lang="en-GB" sz="1800" spc="-1" strike="noStrike">
                <a:solidFill>
                  <a:srgbClr val="000000"/>
                </a:solidFill>
                <a:latin typeface="Arial"/>
                <a:ea typeface="DejaVu Sans"/>
              </a:rPr>
              <a:t>Bedrijf of Overheid</a:t>
            </a:r>
            <a:endParaRPr b="0" lang="en-GB" sz="1800" spc="-1" strike="noStrike">
              <a:latin typeface="Arial"/>
            </a:endParaRPr>
          </a:p>
          <a:p>
            <a:pPr>
              <a:lnSpc>
                <a:spcPct val="100000"/>
              </a:lnSpc>
            </a:pPr>
            <a:r>
              <a:rPr b="0" lang="en-GB" sz="1800" spc="-1" strike="noStrike">
                <a:solidFill>
                  <a:srgbClr val="000000"/>
                </a:solidFill>
                <a:latin typeface="Arial"/>
                <a:ea typeface="DejaVu Sans"/>
              </a:rPr>
              <a:t>Naam bedrijf </a:t>
            </a:r>
            <a:endParaRPr b="0" lang="en-GB" sz="1800" spc="-1" strike="noStrike">
              <a:latin typeface="Arial"/>
            </a:endParaRPr>
          </a:p>
          <a:p>
            <a:pPr>
              <a:lnSpc>
                <a:spcPct val="100000"/>
              </a:lnSpc>
            </a:pPr>
            <a:r>
              <a:rPr b="0" lang="en-GB" sz="1800" spc="-1" strike="noStrike">
                <a:solidFill>
                  <a:srgbClr val="000000"/>
                </a:solidFill>
                <a:latin typeface="Arial"/>
                <a:ea typeface="DejaVu Sans"/>
              </a:rPr>
              <a:t>Contactpersoon</a:t>
            </a:r>
            <a:endParaRPr b="0" lang="en-GB" sz="1800" spc="-1" strike="noStrike">
              <a:latin typeface="Arial"/>
            </a:endParaRPr>
          </a:p>
          <a:p>
            <a:pPr>
              <a:lnSpc>
                <a:spcPct val="100000"/>
              </a:lnSpc>
            </a:pPr>
            <a:r>
              <a:rPr b="0" lang="en-GB" sz="1800" spc="-1" strike="noStrike">
                <a:solidFill>
                  <a:srgbClr val="000000"/>
                </a:solidFill>
                <a:latin typeface="Arial"/>
                <a:ea typeface="DejaVu Sans"/>
              </a:rPr>
              <a:t>Telefoonnummer</a:t>
            </a:r>
            <a:endParaRPr b="0" lang="en-GB" sz="1800" spc="-1" strike="noStrike">
              <a:latin typeface="Arial"/>
            </a:endParaRPr>
          </a:p>
          <a:p>
            <a:pPr>
              <a:lnSpc>
                <a:spcPct val="100000"/>
              </a:lnSpc>
            </a:pPr>
            <a:r>
              <a:rPr b="0" lang="en-GB" sz="1800" spc="-1" strike="noStrike">
                <a:solidFill>
                  <a:srgbClr val="000000"/>
                </a:solidFill>
                <a:latin typeface="Arial"/>
                <a:ea typeface="DejaVu Sans"/>
              </a:rPr>
              <a:t>Adres</a:t>
            </a:r>
            <a:endParaRPr b="0" lang="en-GB" sz="1800" spc="-1" strike="noStrike">
              <a:latin typeface="Arial"/>
            </a:endParaRPr>
          </a:p>
          <a:p>
            <a:pPr>
              <a:lnSpc>
                <a:spcPct val="100000"/>
              </a:lnSpc>
            </a:pPr>
            <a:r>
              <a:rPr b="0" lang="en-GB" sz="1800" spc="-1" strike="noStrike">
                <a:solidFill>
                  <a:srgbClr val="000000"/>
                </a:solidFill>
                <a:latin typeface="Arial"/>
                <a:ea typeface="DejaVu Sans"/>
              </a:rPr>
              <a:t>Huisnummer</a:t>
            </a:r>
            <a:endParaRPr b="0" lang="en-GB" sz="1800" spc="-1" strike="noStrike">
              <a:latin typeface="Arial"/>
            </a:endParaRPr>
          </a:p>
          <a:p>
            <a:pPr>
              <a:lnSpc>
                <a:spcPct val="100000"/>
              </a:lnSpc>
            </a:pPr>
            <a:r>
              <a:rPr b="0" lang="en-GB" sz="1800" spc="-1" strike="noStrike">
                <a:solidFill>
                  <a:srgbClr val="000000"/>
                </a:solidFill>
                <a:latin typeface="Arial"/>
                <a:ea typeface="DejaVu Sans"/>
              </a:rPr>
              <a:t>Postcode</a:t>
            </a:r>
            <a:endParaRPr b="0" lang="en-GB" sz="1800" spc="-1" strike="noStrike">
              <a:latin typeface="Arial"/>
            </a:endParaRPr>
          </a:p>
          <a:p>
            <a:pPr>
              <a:lnSpc>
                <a:spcPct val="100000"/>
              </a:lnSpc>
            </a:pPr>
            <a:r>
              <a:rPr b="0" lang="en-GB" sz="1800" spc="-1" strike="noStrike">
                <a:solidFill>
                  <a:srgbClr val="000000"/>
                </a:solidFill>
                <a:latin typeface="Arial"/>
                <a:ea typeface="DejaVu Sans"/>
              </a:rPr>
              <a:t>Plaats</a:t>
            </a:r>
            <a:endParaRPr b="0" lang="en-GB" sz="1800" spc="-1" strike="noStrike">
              <a:latin typeface="Arial"/>
            </a:endParaRPr>
          </a:p>
          <a:p>
            <a:pPr>
              <a:lnSpc>
                <a:spcPct val="100000"/>
              </a:lnSpc>
            </a:pPr>
            <a:r>
              <a:rPr b="0" lang="en-GB" sz="1800" spc="-1" strike="noStrike">
                <a:solidFill>
                  <a:srgbClr val="000000"/>
                </a:solidFill>
                <a:latin typeface="Arial"/>
                <a:ea typeface="DejaVu Sans"/>
              </a:rPr>
              <a:t>Emailadres</a:t>
            </a:r>
            <a:endParaRPr b="0" lang="en-GB" sz="1800" spc="-1" strike="noStrike">
              <a:latin typeface="Arial"/>
            </a:endParaRPr>
          </a:p>
          <a:p>
            <a:pPr>
              <a:lnSpc>
                <a:spcPct val="100000"/>
              </a:lnSpc>
            </a:pPr>
            <a:r>
              <a:rPr b="0" lang="en-GB" sz="1800" spc="-1" strike="noStrike">
                <a:solidFill>
                  <a:srgbClr val="000000"/>
                </a:solidFill>
                <a:latin typeface="Arial"/>
                <a:ea typeface="DejaVu Sans"/>
              </a:rPr>
              <a:t>Land</a:t>
            </a:r>
            <a:endParaRPr b="0" lang="en-GB" sz="1800" spc="-1" strike="noStrike">
              <a:latin typeface="Arial"/>
            </a:endParaRPr>
          </a:p>
          <a:p>
            <a:pPr>
              <a:lnSpc>
                <a:spcPct val="100000"/>
              </a:lnSpc>
            </a:pPr>
            <a:r>
              <a:rPr b="0" lang="en-GB" sz="1800" spc="-1" strike="noStrike">
                <a:solidFill>
                  <a:srgbClr val="000000"/>
                </a:solidFill>
                <a:latin typeface="Arial"/>
                <a:ea typeface="DejaVu Sans"/>
              </a:rPr>
              <a:t>BTW nummer</a:t>
            </a:r>
            <a:endParaRPr b="0" lang="en-GB" sz="1800" spc="-1" strike="noStrike">
              <a:latin typeface="Arial"/>
            </a:endParaRPr>
          </a:p>
          <a:p>
            <a:pPr>
              <a:lnSpc>
                <a:spcPct val="100000"/>
              </a:lnSpc>
            </a:pPr>
            <a:endParaRPr b="0" lang="en-GB" sz="1800" spc="-1" strike="noStrike">
              <a:latin typeface="Arial"/>
            </a:endParaRPr>
          </a:p>
        </p:txBody>
      </p:sp>
      <p:sp>
        <p:nvSpPr>
          <p:cNvPr id="111" name="CustomShape 3"/>
          <p:cNvSpPr/>
          <p:nvPr/>
        </p:nvSpPr>
        <p:spPr>
          <a:xfrm>
            <a:off x="3240000" y="1296000"/>
            <a:ext cx="2230920" cy="447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800" spc="-1" strike="noStrike" u="sng">
                <a:solidFill>
                  <a:srgbClr val="000000"/>
                </a:solidFill>
                <a:uFillTx/>
                <a:latin typeface="Arial"/>
                <a:ea typeface="DejaVu Sans"/>
              </a:rPr>
              <a:t>Opdrachtnummer</a:t>
            </a:r>
            <a:endParaRPr b="0" lang="en-GB" sz="1800" spc="-1" strike="noStrike">
              <a:latin typeface="Arial"/>
            </a:endParaRPr>
          </a:p>
          <a:p>
            <a:pPr>
              <a:lnSpc>
                <a:spcPct val="100000"/>
              </a:lnSpc>
            </a:pPr>
            <a:r>
              <a:rPr b="0" lang="en-GB" sz="1800" spc="-1" strike="noStrike">
                <a:solidFill>
                  <a:srgbClr val="000000"/>
                </a:solidFill>
                <a:latin typeface="Arial"/>
                <a:ea typeface="DejaVu Sans"/>
              </a:rPr>
              <a:t>Klantnummer</a:t>
            </a:r>
            <a:endParaRPr b="0" lang="en-GB" sz="1800" spc="-1" strike="noStrike">
              <a:latin typeface="Arial"/>
            </a:endParaRPr>
          </a:p>
          <a:p>
            <a:pPr>
              <a:lnSpc>
                <a:spcPct val="100000"/>
              </a:lnSpc>
            </a:pPr>
            <a:r>
              <a:rPr b="0" lang="en-GB" sz="1800" spc="-1" strike="noStrike">
                <a:solidFill>
                  <a:srgbClr val="000000"/>
                </a:solidFill>
                <a:latin typeface="Arial"/>
                <a:ea typeface="DejaVu Sans"/>
              </a:rPr>
              <a:t>Berichttekst</a:t>
            </a:r>
            <a:endParaRPr b="0" lang="en-GB" sz="1800" spc="-1" strike="noStrike">
              <a:latin typeface="Arial"/>
            </a:endParaRPr>
          </a:p>
          <a:p>
            <a:pPr>
              <a:lnSpc>
                <a:spcPct val="100000"/>
              </a:lnSpc>
            </a:pPr>
            <a:r>
              <a:rPr b="0" lang="en-GB" sz="1800" spc="-1" strike="noStrike">
                <a:solidFill>
                  <a:srgbClr val="000000"/>
                </a:solidFill>
                <a:latin typeface="Arial"/>
                <a:ea typeface="DejaVu Sans"/>
              </a:rPr>
              <a:t>Datum</a:t>
            </a:r>
            <a:endParaRPr b="0" lang="en-GB" sz="1800" spc="-1" strike="noStrike">
              <a:latin typeface="Arial"/>
            </a:endParaRPr>
          </a:p>
          <a:p>
            <a:pPr>
              <a:lnSpc>
                <a:spcPct val="100000"/>
              </a:lnSpc>
            </a:pPr>
            <a:r>
              <a:rPr b="0" lang="en-GB" sz="1800" spc="-1" strike="noStrike">
                <a:solidFill>
                  <a:srgbClr val="000000"/>
                </a:solidFill>
                <a:latin typeface="Arial"/>
                <a:ea typeface="DejaVu Sans"/>
              </a:rPr>
              <a:t>Doelomgeving</a:t>
            </a: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u="sng">
                <a:solidFill>
                  <a:srgbClr val="000000"/>
                </a:solidFill>
                <a:uFillTx/>
                <a:latin typeface="Arial"/>
                <a:ea typeface="DejaVu Sans"/>
              </a:rPr>
              <a:t>Klantnummer</a:t>
            </a:r>
            <a:endParaRPr b="0" lang="en-GB" sz="1800" spc="-1" strike="noStrike">
              <a:latin typeface="Arial"/>
            </a:endParaRPr>
          </a:p>
          <a:p>
            <a:pPr>
              <a:lnSpc>
                <a:spcPct val="100000"/>
              </a:lnSpc>
            </a:pPr>
            <a:r>
              <a:rPr b="0" lang="en-GB" sz="1800" spc="-1" strike="noStrike" u="sng">
                <a:solidFill>
                  <a:srgbClr val="000000"/>
                </a:solidFill>
                <a:uFillTx/>
                <a:latin typeface="Arial"/>
                <a:ea typeface="DejaVu Sans"/>
              </a:rPr>
              <a:t>Packagenummer</a:t>
            </a:r>
            <a:endParaRPr b="0" lang="en-GB" sz="1800" spc="-1" strike="noStrike">
              <a:latin typeface="Arial"/>
            </a:endParaRPr>
          </a:p>
          <a:p>
            <a:pPr>
              <a:lnSpc>
                <a:spcPct val="100000"/>
              </a:lnSpc>
            </a:pPr>
            <a:r>
              <a:rPr b="0" lang="en-GB" sz="1800" spc="-1" strike="noStrike">
                <a:solidFill>
                  <a:srgbClr val="000000"/>
                </a:solidFill>
                <a:latin typeface="Arial"/>
                <a:ea typeface="DejaVu Sans"/>
              </a:rPr>
              <a:t>Package deal</a:t>
            </a:r>
            <a:endParaRPr b="0" lang="en-GB" sz="1800" spc="-1" strike="noStrike">
              <a:latin typeface="Arial"/>
            </a:endParaRPr>
          </a:p>
          <a:p>
            <a:pPr>
              <a:lnSpc>
                <a:spcPct val="100000"/>
              </a:lnSpc>
            </a:pPr>
            <a:r>
              <a:rPr b="0" lang="en-GB" sz="1800" spc="-1" strike="noStrike">
                <a:solidFill>
                  <a:srgbClr val="000000"/>
                </a:solidFill>
                <a:latin typeface="Arial"/>
                <a:ea typeface="DejaVu Sans"/>
              </a:rPr>
              <a:t>Prijs per bericht</a:t>
            </a:r>
            <a:endParaRPr b="0" lang="en-GB" sz="1800" spc="-1" strike="noStrike">
              <a:latin typeface="Arial"/>
            </a:endParaRPr>
          </a:p>
          <a:p>
            <a:pPr>
              <a:lnSpc>
                <a:spcPct val="100000"/>
              </a:lnSpc>
            </a:pPr>
            <a:r>
              <a:rPr b="0" lang="en-GB" sz="1800" spc="-1" strike="noStrike">
                <a:solidFill>
                  <a:srgbClr val="000000"/>
                </a:solidFill>
                <a:latin typeface="Arial"/>
                <a:ea typeface="DejaVu Sans"/>
              </a:rPr>
              <a:t>Grootte package</a:t>
            </a:r>
            <a:endParaRPr b="0" lang="en-GB" sz="1800" spc="-1" strike="noStrike">
              <a:latin typeface="Arial"/>
            </a:endParaRPr>
          </a:p>
          <a:p>
            <a:pPr>
              <a:lnSpc>
                <a:spcPct val="100000"/>
              </a:lnSpc>
            </a:pPr>
            <a:r>
              <a:rPr b="0" lang="en-GB" sz="1800" spc="-1" strike="noStrike">
                <a:solidFill>
                  <a:srgbClr val="000000"/>
                </a:solidFill>
                <a:latin typeface="Arial"/>
                <a:ea typeface="DejaVu Sans"/>
              </a:rPr>
              <a:t>Aantal verstuurd</a:t>
            </a: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p:txBody>
      </p:sp>
      <p:pic>
        <p:nvPicPr>
          <p:cNvPr id="112" name="" descr=""/>
          <p:cNvPicPr/>
          <p:nvPr/>
        </p:nvPicPr>
        <p:blipFill>
          <a:blip r:embed="rId2"/>
          <a:stretch/>
        </p:blipFill>
        <p:spPr>
          <a:xfrm>
            <a:off x="7170120" y="485640"/>
            <a:ext cx="2116800" cy="1385280"/>
          </a:xfrm>
          <a:prstGeom prst="rect">
            <a:avLst/>
          </a:prstGeom>
          <a:ln>
            <a:noFill/>
          </a:ln>
        </p:spPr>
      </p:pic>
      <p:sp>
        <p:nvSpPr>
          <p:cNvPr id="113" name="CustomShape 4"/>
          <p:cNvSpPr/>
          <p:nvPr/>
        </p:nvSpPr>
        <p:spPr>
          <a:xfrm>
            <a:off x="7560000" y="2039040"/>
            <a:ext cx="1942920" cy="912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800" spc="-1" strike="noStrike" u="sng">
                <a:solidFill>
                  <a:srgbClr val="000000"/>
                </a:solidFill>
                <a:uFillTx/>
                <a:latin typeface="Arial"/>
                <a:ea typeface="DejaVu Sans"/>
              </a:rPr>
              <a:t>Land</a:t>
            </a:r>
            <a:endParaRPr b="0" lang="en-GB" sz="1800" spc="-1" strike="noStrike">
              <a:latin typeface="Arial"/>
            </a:endParaRPr>
          </a:p>
          <a:p>
            <a:pPr>
              <a:lnSpc>
                <a:spcPct val="100000"/>
              </a:lnSpc>
            </a:pPr>
            <a:r>
              <a:rPr b="0" lang="en-GB" sz="1800" spc="-1" strike="noStrike">
                <a:solidFill>
                  <a:srgbClr val="000000"/>
                </a:solidFill>
                <a:latin typeface="Arial"/>
                <a:ea typeface="DejaVu Sans"/>
              </a:rPr>
              <a:t>Datum</a:t>
            </a:r>
            <a:endParaRPr b="0" lang="en-GB" sz="1800" spc="-1" strike="noStrike">
              <a:latin typeface="Arial"/>
            </a:endParaRPr>
          </a:p>
          <a:p>
            <a:pPr>
              <a:lnSpc>
                <a:spcPct val="100000"/>
              </a:lnSpc>
            </a:pPr>
            <a:r>
              <a:rPr b="0" lang="en-GB" sz="1800" spc="-1" strike="noStrike">
                <a:solidFill>
                  <a:srgbClr val="000000"/>
                </a:solidFill>
                <a:latin typeface="Arial"/>
                <a:ea typeface="DejaVu Sans"/>
              </a:rPr>
              <a:t>BTW percentage</a:t>
            </a:r>
            <a:endParaRPr b="0" lang="en-GB" sz="1800" spc="-1" strike="noStrike">
              <a:latin typeface="Arial"/>
            </a:endParaRPr>
          </a:p>
        </p:txBody>
      </p:sp>
      <p:sp>
        <p:nvSpPr>
          <p:cNvPr id="114" name="CustomShape 5"/>
          <p:cNvSpPr/>
          <p:nvPr/>
        </p:nvSpPr>
        <p:spPr>
          <a:xfrm>
            <a:off x="5976000" y="3591720"/>
            <a:ext cx="2014920" cy="1461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800" spc="-1" strike="noStrike" u="sng">
                <a:solidFill>
                  <a:srgbClr val="000000"/>
                </a:solidFill>
                <a:uFillTx/>
                <a:latin typeface="Arial"/>
                <a:ea typeface="DejaVu Sans"/>
              </a:rPr>
              <a:t>Factuurnummer</a:t>
            </a:r>
            <a:endParaRPr b="0" lang="en-GB" sz="1800" spc="-1" strike="noStrike">
              <a:latin typeface="Arial"/>
            </a:endParaRPr>
          </a:p>
          <a:p>
            <a:pPr>
              <a:lnSpc>
                <a:spcPct val="100000"/>
              </a:lnSpc>
            </a:pPr>
            <a:r>
              <a:rPr b="0" lang="en-GB" sz="1800" spc="-1" strike="noStrike">
                <a:solidFill>
                  <a:srgbClr val="000000"/>
                </a:solidFill>
                <a:latin typeface="Arial"/>
                <a:ea typeface="DejaVu Sans"/>
              </a:rPr>
              <a:t>Datum</a:t>
            </a:r>
            <a:endParaRPr b="0" lang="en-GB" sz="1800" spc="-1" strike="noStrike">
              <a:latin typeface="Arial"/>
            </a:endParaRPr>
          </a:p>
          <a:p>
            <a:pPr>
              <a:lnSpc>
                <a:spcPct val="100000"/>
              </a:lnSpc>
            </a:pPr>
            <a:r>
              <a:rPr b="0" lang="en-GB" sz="1800" spc="-1" strike="noStrike">
                <a:solidFill>
                  <a:srgbClr val="000000"/>
                </a:solidFill>
                <a:latin typeface="Arial"/>
                <a:ea typeface="DejaVu Sans"/>
              </a:rPr>
              <a:t>Valuta</a:t>
            </a:r>
            <a:endParaRPr b="0" lang="en-GB" sz="1800" spc="-1" strike="noStrike">
              <a:latin typeface="Arial"/>
            </a:endParaRPr>
          </a:p>
          <a:p>
            <a:pPr>
              <a:lnSpc>
                <a:spcPct val="100000"/>
              </a:lnSpc>
            </a:pPr>
            <a:r>
              <a:rPr b="0" lang="en-GB" sz="1800" spc="-1" strike="noStrike">
                <a:solidFill>
                  <a:srgbClr val="000000"/>
                </a:solidFill>
                <a:latin typeface="Arial"/>
                <a:ea typeface="DejaVu Sans"/>
              </a:rPr>
              <a:t>Faktuurregel</a:t>
            </a:r>
            <a:endParaRPr b="0" lang="en-GB" sz="1800" spc="-1" strike="noStrike">
              <a:latin typeface="Arial"/>
            </a:endParaRPr>
          </a:p>
          <a:p>
            <a:pPr>
              <a:lnSpc>
                <a:spcPct val="100000"/>
              </a:lnSpc>
            </a:pPr>
            <a:endParaRPr b="0" lang="en-GB" sz="1800" spc="-1" strike="noStrike">
              <a:latin typeface="Arial"/>
            </a:endParaRPr>
          </a:p>
        </p:txBody>
      </p:sp>
      <p:sp>
        <p:nvSpPr>
          <p:cNvPr id="115" name="CustomShape 6"/>
          <p:cNvSpPr/>
          <p:nvPr/>
        </p:nvSpPr>
        <p:spPr>
          <a:xfrm>
            <a:off x="7992000" y="3024000"/>
            <a:ext cx="1942920" cy="912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800" spc="-1" strike="noStrike" u="sng">
                <a:solidFill>
                  <a:srgbClr val="000000"/>
                </a:solidFill>
                <a:uFillTx/>
                <a:latin typeface="Arial"/>
                <a:ea typeface="DejaVu Sans"/>
              </a:rPr>
              <a:t>Land</a:t>
            </a:r>
            <a:endParaRPr b="0" lang="en-GB" sz="1800" spc="-1" strike="noStrike">
              <a:latin typeface="Arial"/>
            </a:endParaRPr>
          </a:p>
          <a:p>
            <a:pPr>
              <a:lnSpc>
                <a:spcPct val="100000"/>
              </a:lnSpc>
            </a:pPr>
            <a:r>
              <a:rPr b="0" lang="en-GB" sz="1800" spc="-1" strike="noStrike">
                <a:solidFill>
                  <a:srgbClr val="000000"/>
                </a:solidFill>
                <a:latin typeface="Arial"/>
                <a:ea typeface="DejaVu Sans"/>
              </a:rPr>
              <a:t>Datum</a:t>
            </a:r>
            <a:endParaRPr b="0" lang="en-GB" sz="1800" spc="-1" strike="noStrike">
              <a:latin typeface="Arial"/>
            </a:endParaRPr>
          </a:p>
          <a:p>
            <a:pPr>
              <a:lnSpc>
                <a:spcPct val="100000"/>
              </a:lnSpc>
            </a:pPr>
            <a:r>
              <a:rPr b="0" lang="en-GB" sz="1800" spc="-1" strike="noStrike">
                <a:solidFill>
                  <a:srgbClr val="000000"/>
                </a:solidFill>
                <a:latin typeface="Arial"/>
                <a:ea typeface="DejaVu Sans"/>
              </a:rPr>
              <a:t>EU</a:t>
            </a:r>
            <a:endParaRPr b="0" lang="en-GB" sz="1800" spc="-1" strike="noStrike">
              <a:latin typeface="Arial"/>
            </a:endParaRPr>
          </a:p>
        </p:txBody>
      </p:sp>
      <p:sp>
        <p:nvSpPr>
          <p:cNvPr id="116" name="CustomShape 7"/>
          <p:cNvSpPr/>
          <p:nvPr/>
        </p:nvSpPr>
        <p:spPr>
          <a:xfrm>
            <a:off x="5256000" y="1719720"/>
            <a:ext cx="2016000" cy="1461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800" spc="-1" strike="noStrike" u="sng">
                <a:uFillTx/>
                <a:latin typeface="Arial"/>
              </a:rPr>
              <a:t>Adresnummer</a:t>
            </a:r>
            <a:endParaRPr b="0" lang="en-GB" sz="1800" spc="-1" strike="noStrike">
              <a:latin typeface="Arial"/>
            </a:endParaRPr>
          </a:p>
          <a:p>
            <a:pPr>
              <a:lnSpc>
                <a:spcPct val="100000"/>
              </a:lnSpc>
            </a:pPr>
            <a:r>
              <a:rPr b="0" lang="en-GB" sz="1800" spc="-1" strike="noStrike">
                <a:latin typeface="Arial"/>
              </a:rPr>
              <a:t>Opdrachtnummer</a:t>
            </a:r>
            <a:endParaRPr b="0" lang="en-GB" sz="1800" spc="-1" strike="noStrike">
              <a:latin typeface="Arial"/>
            </a:endParaRPr>
          </a:p>
          <a:p>
            <a:pPr>
              <a:lnSpc>
                <a:spcPct val="100000"/>
              </a:lnSpc>
            </a:pPr>
            <a:r>
              <a:rPr b="0" lang="en-GB" sz="1800" spc="-1" strike="noStrike">
                <a:latin typeface="Arial"/>
              </a:rPr>
              <a:t>Klantnummer</a:t>
            </a:r>
            <a:endParaRPr b="0" lang="en-GB" sz="1800" spc="-1" strike="noStrike">
              <a:latin typeface="Arial"/>
            </a:endParaRPr>
          </a:p>
          <a:p>
            <a:pPr>
              <a:lnSpc>
                <a:spcPct val="100000"/>
              </a:lnSpc>
            </a:pPr>
            <a:r>
              <a:rPr b="0" lang="en-GB" sz="1800" spc="-1" strike="noStrike">
                <a:latin typeface="Arial"/>
              </a:rPr>
              <a:t>MailAdres</a:t>
            </a:r>
            <a:endParaRPr b="0" lang="en-GB" sz="1800" spc="-1" strike="noStrike">
              <a:latin typeface="Arial"/>
            </a:endParaRPr>
          </a:p>
          <a:p>
            <a:pPr>
              <a:lnSpc>
                <a:spcPct val="100000"/>
              </a:lnSpc>
            </a:pPr>
            <a:r>
              <a:rPr b="0" lang="en-GB" sz="1800" spc="-1" strike="noStrike">
                <a:latin typeface="Arial"/>
              </a:rPr>
              <a:t>Datum verstuurd</a:t>
            </a:r>
            <a:endParaRPr b="0" lang="en-GB" sz="1800" spc="-1" strike="noStrike">
              <a:latin typeface="Arial"/>
            </a:endParaRPr>
          </a:p>
        </p:txBody>
      </p:sp>
      <p:pic>
        <p:nvPicPr>
          <p:cNvPr id="117" name="" descr=""/>
          <p:cNvPicPr/>
          <p:nvPr/>
        </p:nvPicPr>
        <p:blipFill>
          <a:blip r:embed="rId3"/>
          <a:stretch/>
        </p:blipFill>
        <p:spPr>
          <a:xfrm>
            <a:off x="7798680" y="4104000"/>
            <a:ext cx="2209320" cy="132552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8" name="" descr=""/>
          <p:cNvPicPr/>
          <p:nvPr/>
        </p:nvPicPr>
        <p:blipFill>
          <a:blip r:embed="rId1"/>
          <a:stretch/>
        </p:blipFill>
        <p:spPr>
          <a:xfrm>
            <a:off x="68760" y="79200"/>
            <a:ext cx="2230920" cy="1107000"/>
          </a:xfrm>
          <a:prstGeom prst="rect">
            <a:avLst/>
          </a:prstGeom>
          <a:ln>
            <a:noFill/>
          </a:ln>
        </p:spPr>
      </p:pic>
      <p:sp>
        <p:nvSpPr>
          <p:cNvPr id="119" name="CustomShape 1"/>
          <p:cNvSpPr/>
          <p:nvPr/>
        </p:nvSpPr>
        <p:spPr>
          <a:xfrm>
            <a:off x="2880000" y="792000"/>
            <a:ext cx="453456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800" spc="-1" strike="noStrike">
                <a:solidFill>
                  <a:srgbClr val="000000"/>
                </a:solidFill>
                <a:latin typeface="Arial"/>
                <a:ea typeface="DejaVu Sans"/>
              </a:rPr>
              <a:t>Entity Relation Diagram</a:t>
            </a:r>
            <a:endParaRPr b="0" lang="en-GB" sz="1800" spc="-1" strike="noStrike">
              <a:latin typeface="Arial"/>
            </a:endParaRPr>
          </a:p>
          <a:p>
            <a:pPr>
              <a:lnSpc>
                <a:spcPct val="100000"/>
              </a:lnSpc>
            </a:pPr>
            <a:endParaRPr b="0" lang="en-GB" sz="1800" spc="-1" strike="noStrike">
              <a:latin typeface="Arial"/>
            </a:endParaRPr>
          </a:p>
        </p:txBody>
      </p:sp>
      <p:pic>
        <p:nvPicPr>
          <p:cNvPr id="120" name="" descr=""/>
          <p:cNvPicPr/>
          <p:nvPr/>
        </p:nvPicPr>
        <p:blipFill>
          <a:blip r:embed="rId2"/>
          <a:stretch/>
        </p:blipFill>
        <p:spPr>
          <a:xfrm>
            <a:off x="7170120" y="485640"/>
            <a:ext cx="2116800" cy="1385280"/>
          </a:xfrm>
          <a:prstGeom prst="rect">
            <a:avLst/>
          </a:prstGeom>
          <a:ln>
            <a:noFill/>
          </a:ln>
        </p:spPr>
      </p:pic>
      <p:sp>
        <p:nvSpPr>
          <p:cNvPr id="121" name="CustomShape 2"/>
          <p:cNvSpPr/>
          <p:nvPr/>
        </p:nvSpPr>
        <p:spPr>
          <a:xfrm>
            <a:off x="6769080" y="2687040"/>
            <a:ext cx="1942920" cy="912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800" spc="-1" strike="noStrike">
                <a:solidFill>
                  <a:srgbClr val="000000"/>
                </a:solidFill>
                <a:latin typeface="Arial"/>
                <a:ea typeface="DejaVu Sans"/>
              </a:rPr>
              <a:t>Land</a:t>
            </a:r>
            <a:endParaRPr b="0" lang="en-GB" sz="1800" spc="-1" strike="noStrike">
              <a:latin typeface="Arial"/>
            </a:endParaRPr>
          </a:p>
          <a:p>
            <a:pPr>
              <a:lnSpc>
                <a:spcPct val="100000"/>
              </a:lnSpc>
            </a:pPr>
            <a:r>
              <a:rPr b="0" lang="en-GB" sz="1800" spc="-1" strike="noStrike">
                <a:solidFill>
                  <a:srgbClr val="000000"/>
                </a:solidFill>
                <a:latin typeface="Arial"/>
                <a:ea typeface="DejaVu Sans"/>
              </a:rPr>
              <a:t>Datum</a:t>
            </a:r>
            <a:endParaRPr b="0" lang="en-GB" sz="1800" spc="-1" strike="noStrike">
              <a:latin typeface="Arial"/>
            </a:endParaRPr>
          </a:p>
          <a:p>
            <a:pPr>
              <a:lnSpc>
                <a:spcPct val="100000"/>
              </a:lnSpc>
            </a:pPr>
            <a:r>
              <a:rPr b="0" lang="en-GB" sz="1800" spc="-1" strike="noStrike">
                <a:solidFill>
                  <a:srgbClr val="000000"/>
                </a:solidFill>
                <a:latin typeface="Arial"/>
                <a:ea typeface="DejaVu Sans"/>
              </a:rPr>
              <a:t>BTW percentage</a:t>
            </a:r>
            <a:endParaRPr b="0" lang="en-GB" sz="1800" spc="-1" strike="noStrike">
              <a:latin typeface="Arial"/>
            </a:endParaRPr>
          </a:p>
        </p:txBody>
      </p:sp>
      <p:sp>
        <p:nvSpPr>
          <p:cNvPr id="122" name="CustomShape 3"/>
          <p:cNvSpPr/>
          <p:nvPr/>
        </p:nvSpPr>
        <p:spPr>
          <a:xfrm>
            <a:off x="6769080" y="1679040"/>
            <a:ext cx="1942920" cy="912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800" spc="-1" strike="noStrike" u="sng">
                <a:solidFill>
                  <a:srgbClr val="000000"/>
                </a:solidFill>
                <a:uFillTx/>
                <a:latin typeface="Arial"/>
                <a:ea typeface="DejaVu Sans"/>
              </a:rPr>
              <a:t>Land</a:t>
            </a:r>
            <a:endParaRPr b="0" lang="en-GB" sz="1800" spc="-1" strike="noStrike">
              <a:latin typeface="Arial"/>
            </a:endParaRPr>
          </a:p>
          <a:p>
            <a:pPr>
              <a:lnSpc>
                <a:spcPct val="100000"/>
              </a:lnSpc>
            </a:pPr>
            <a:r>
              <a:rPr b="0" lang="en-GB" sz="1800" spc="-1" strike="noStrike">
                <a:solidFill>
                  <a:srgbClr val="000000"/>
                </a:solidFill>
                <a:latin typeface="Arial"/>
                <a:ea typeface="DejaVu Sans"/>
              </a:rPr>
              <a:t>Datum</a:t>
            </a:r>
            <a:endParaRPr b="0" lang="en-GB" sz="1800" spc="-1" strike="noStrike">
              <a:latin typeface="Arial"/>
            </a:endParaRPr>
          </a:p>
          <a:p>
            <a:pPr>
              <a:lnSpc>
                <a:spcPct val="100000"/>
              </a:lnSpc>
            </a:pPr>
            <a:r>
              <a:rPr b="0" lang="en-GB" sz="1800" spc="-1" strike="noStrike">
                <a:solidFill>
                  <a:srgbClr val="000000"/>
                </a:solidFill>
                <a:latin typeface="Arial"/>
                <a:ea typeface="DejaVu Sans"/>
              </a:rPr>
              <a:t>EU</a:t>
            </a:r>
            <a:endParaRPr b="0" lang="en-GB" sz="1800" spc="-1" strike="noStrike">
              <a:latin typeface="Arial"/>
            </a:endParaRPr>
          </a:p>
        </p:txBody>
      </p:sp>
      <p:sp>
        <p:nvSpPr>
          <p:cNvPr id="123" name="CustomShape 4"/>
          <p:cNvSpPr/>
          <p:nvPr/>
        </p:nvSpPr>
        <p:spPr>
          <a:xfrm>
            <a:off x="216000" y="1440000"/>
            <a:ext cx="2664000" cy="1728000"/>
          </a:xfrm>
          <a:prstGeom prst="rect">
            <a:avLst/>
          </a:prstGeom>
          <a:solidFill>
            <a:srgbClr val="ffffff"/>
          </a:solidFill>
          <a:ln w="18000">
            <a:solidFill>
              <a:srgbClr val="3465a4"/>
            </a:solidFill>
            <a:round/>
          </a:ln>
        </p:spPr>
        <p:style>
          <a:lnRef idx="0"/>
          <a:fillRef idx="0"/>
          <a:effectRef idx="0"/>
          <a:fontRef idx="minor"/>
        </p:style>
        <p:txBody>
          <a:bodyPr wrap="none" lIns="99000" rIns="99000" tIns="54000" bIns="54000">
            <a:noAutofit/>
          </a:bodyPr>
          <a:p>
            <a:pPr algn="ctr"/>
            <a:r>
              <a:rPr b="0" lang="en-GB" sz="1800" spc="-1" strike="noStrike">
                <a:latin typeface="Arial"/>
              </a:rPr>
              <a:t>Klant</a:t>
            </a:r>
            <a:endParaRPr b="0" lang="en-GB" sz="1800" spc="-1" strike="noStrike">
              <a:latin typeface="Arial"/>
            </a:endParaRPr>
          </a:p>
        </p:txBody>
      </p:sp>
      <p:sp>
        <p:nvSpPr>
          <p:cNvPr id="124" name="CustomShape 5"/>
          <p:cNvSpPr/>
          <p:nvPr/>
        </p:nvSpPr>
        <p:spPr>
          <a:xfrm>
            <a:off x="792000" y="1872000"/>
            <a:ext cx="2088000" cy="1296000"/>
          </a:xfrm>
          <a:prstGeom prst="rect">
            <a:avLst/>
          </a:prstGeom>
          <a:solidFill>
            <a:srgbClr val="ffffff"/>
          </a:solidFill>
          <a:ln w="18000">
            <a:solidFill>
              <a:srgbClr val="3465a4"/>
            </a:solidFill>
            <a:round/>
          </a:ln>
        </p:spPr>
        <p:style>
          <a:lnRef idx="0"/>
          <a:fillRef idx="0"/>
          <a:effectRef idx="0"/>
          <a:fontRef idx="minor"/>
        </p:style>
        <p:txBody>
          <a:bodyPr wrap="none" lIns="99000" rIns="99000" tIns="54000" bIns="54000">
            <a:noAutofit/>
          </a:bodyPr>
          <a:p>
            <a:r>
              <a:rPr b="0" lang="en-GB" sz="1800" spc="-1" strike="noStrike">
                <a:latin typeface="Arial"/>
              </a:rPr>
              <a:t>klantnummer</a:t>
            </a:r>
            <a:endParaRPr b="0" lang="en-GB" sz="1800" spc="-1" strike="noStrike">
              <a:latin typeface="Arial"/>
            </a:endParaRPr>
          </a:p>
        </p:txBody>
      </p:sp>
      <p:sp>
        <p:nvSpPr>
          <p:cNvPr id="125" name="CustomShape 6"/>
          <p:cNvSpPr/>
          <p:nvPr/>
        </p:nvSpPr>
        <p:spPr>
          <a:xfrm>
            <a:off x="216000" y="1872000"/>
            <a:ext cx="576000" cy="1296000"/>
          </a:xfrm>
          <a:prstGeom prst="rect">
            <a:avLst/>
          </a:prstGeom>
          <a:solidFill>
            <a:srgbClr val="ffffff"/>
          </a:solidFill>
          <a:ln w="18000">
            <a:solidFill>
              <a:srgbClr val="3465a4"/>
            </a:solidFill>
            <a:round/>
          </a:ln>
        </p:spPr>
        <p:style>
          <a:lnRef idx="0"/>
          <a:fillRef idx="0"/>
          <a:effectRef idx="0"/>
          <a:fontRef idx="minor"/>
        </p:style>
        <p:txBody>
          <a:bodyPr wrap="none" lIns="99000" rIns="99000" tIns="54000" bIns="54000">
            <a:noAutofit/>
          </a:bodyPr>
          <a:p>
            <a:r>
              <a:rPr b="0" lang="en-GB" sz="1800" spc="-1" strike="noStrike">
                <a:latin typeface="Arial"/>
              </a:rPr>
              <a:t>Pk</a:t>
            </a:r>
            <a:endParaRPr b="0" lang="en-GB" sz="1800" spc="-1" strike="noStrike">
              <a:latin typeface="Arial"/>
            </a:endParaRPr>
          </a:p>
          <a:p>
            <a:endParaRPr b="0" lang="en-GB" sz="1800" spc="-1" strike="noStrike">
              <a:latin typeface="Arial"/>
            </a:endParaRPr>
          </a:p>
          <a:p>
            <a:r>
              <a:rPr b="0" lang="en-GB" sz="1800" spc="-1" strike="noStrike">
                <a:latin typeface="Arial"/>
              </a:rPr>
              <a:t>Fk</a:t>
            </a:r>
            <a:endParaRPr b="0" lang="en-GB" sz="1800" spc="-1" strike="noStrike">
              <a:latin typeface="Arial"/>
            </a:endParaRPr>
          </a:p>
        </p:txBody>
      </p:sp>
      <p:sp>
        <p:nvSpPr>
          <p:cNvPr id="126" name="CustomShape 7"/>
          <p:cNvSpPr/>
          <p:nvPr/>
        </p:nvSpPr>
        <p:spPr>
          <a:xfrm>
            <a:off x="792000" y="2376000"/>
            <a:ext cx="2088000" cy="792000"/>
          </a:xfrm>
          <a:prstGeom prst="rect">
            <a:avLst/>
          </a:prstGeom>
          <a:solidFill>
            <a:srgbClr val="ffffff"/>
          </a:solidFill>
          <a:ln w="18000">
            <a:solidFill>
              <a:srgbClr val="3465a4"/>
            </a:solidFill>
            <a:round/>
          </a:ln>
        </p:spPr>
        <p:style>
          <a:lnRef idx="0"/>
          <a:fillRef idx="0"/>
          <a:effectRef idx="0"/>
          <a:fontRef idx="minor"/>
        </p:style>
        <p:txBody>
          <a:bodyPr wrap="none" lIns="99000" rIns="99000" tIns="54000" bIns="54000">
            <a:noAutofit/>
          </a:bodyPr>
          <a:p>
            <a:r>
              <a:rPr b="0" lang="en-GB" sz="1800" spc="-1" strike="noStrike">
                <a:latin typeface="Arial"/>
              </a:rPr>
              <a:t>Land</a:t>
            </a:r>
            <a:endParaRPr b="0" lang="en-GB" sz="1800" spc="-1" strike="noStrike">
              <a:latin typeface="Arial"/>
            </a:endParaRPr>
          </a:p>
        </p:txBody>
      </p:sp>
      <p:sp>
        <p:nvSpPr>
          <p:cNvPr id="127" name="CustomShape 8"/>
          <p:cNvSpPr/>
          <p:nvPr/>
        </p:nvSpPr>
        <p:spPr>
          <a:xfrm>
            <a:off x="216000" y="3528000"/>
            <a:ext cx="2664000" cy="1728000"/>
          </a:xfrm>
          <a:prstGeom prst="rect">
            <a:avLst/>
          </a:prstGeom>
          <a:solidFill>
            <a:srgbClr val="ffffff"/>
          </a:solidFill>
          <a:ln w="18000">
            <a:solidFill>
              <a:srgbClr val="3465a4"/>
            </a:solidFill>
            <a:round/>
          </a:ln>
        </p:spPr>
        <p:style>
          <a:lnRef idx="0"/>
          <a:fillRef idx="0"/>
          <a:effectRef idx="0"/>
          <a:fontRef idx="minor"/>
        </p:style>
        <p:txBody>
          <a:bodyPr wrap="none" lIns="99000" rIns="99000" tIns="54000" bIns="54000">
            <a:noAutofit/>
          </a:bodyPr>
          <a:p>
            <a:pPr algn="ctr"/>
            <a:r>
              <a:rPr b="0" lang="en-GB" sz="1800" spc="-1" strike="noStrike">
                <a:latin typeface="Arial"/>
              </a:rPr>
              <a:t>opdracht</a:t>
            </a:r>
            <a:endParaRPr b="0" lang="en-GB" sz="1800" spc="-1" strike="noStrike">
              <a:latin typeface="Arial"/>
            </a:endParaRPr>
          </a:p>
        </p:txBody>
      </p:sp>
      <p:sp>
        <p:nvSpPr>
          <p:cNvPr id="128" name="CustomShape 9"/>
          <p:cNvSpPr/>
          <p:nvPr/>
        </p:nvSpPr>
        <p:spPr>
          <a:xfrm>
            <a:off x="792000" y="3960000"/>
            <a:ext cx="2088000" cy="1296000"/>
          </a:xfrm>
          <a:prstGeom prst="rect">
            <a:avLst/>
          </a:prstGeom>
          <a:solidFill>
            <a:srgbClr val="ffffff"/>
          </a:solidFill>
          <a:ln w="18000">
            <a:solidFill>
              <a:srgbClr val="3465a4"/>
            </a:solidFill>
            <a:round/>
          </a:ln>
        </p:spPr>
        <p:style>
          <a:lnRef idx="0"/>
          <a:fillRef idx="0"/>
          <a:effectRef idx="0"/>
          <a:fontRef idx="minor"/>
        </p:style>
        <p:txBody>
          <a:bodyPr wrap="none" lIns="99000" rIns="99000" tIns="54000" bIns="54000">
            <a:noAutofit/>
          </a:bodyPr>
          <a:p>
            <a:r>
              <a:rPr b="0" lang="en-GB" sz="1800" spc="-1" strike="noStrike">
                <a:latin typeface="Arial"/>
              </a:rPr>
              <a:t>opdrachtnummer</a:t>
            </a:r>
            <a:endParaRPr b="0" lang="en-GB" sz="1800" spc="-1" strike="noStrike">
              <a:latin typeface="Arial"/>
            </a:endParaRPr>
          </a:p>
        </p:txBody>
      </p:sp>
      <p:sp>
        <p:nvSpPr>
          <p:cNvPr id="129" name="CustomShape 10"/>
          <p:cNvSpPr/>
          <p:nvPr/>
        </p:nvSpPr>
        <p:spPr>
          <a:xfrm>
            <a:off x="216000" y="3960000"/>
            <a:ext cx="576000" cy="1296000"/>
          </a:xfrm>
          <a:prstGeom prst="rect">
            <a:avLst/>
          </a:prstGeom>
          <a:solidFill>
            <a:srgbClr val="ffffff"/>
          </a:solidFill>
          <a:ln w="18000">
            <a:solidFill>
              <a:srgbClr val="3465a4"/>
            </a:solidFill>
            <a:round/>
          </a:ln>
        </p:spPr>
        <p:style>
          <a:lnRef idx="0"/>
          <a:fillRef idx="0"/>
          <a:effectRef idx="0"/>
          <a:fontRef idx="minor"/>
        </p:style>
        <p:txBody>
          <a:bodyPr wrap="none" lIns="99000" rIns="99000" tIns="54000" bIns="54000">
            <a:noAutofit/>
          </a:bodyPr>
          <a:p>
            <a:r>
              <a:rPr b="0" lang="en-GB" sz="1800" spc="-1" strike="noStrike">
                <a:latin typeface="Arial"/>
              </a:rPr>
              <a:t>Pk</a:t>
            </a:r>
            <a:endParaRPr b="0" lang="en-GB" sz="1800" spc="-1" strike="noStrike">
              <a:latin typeface="Arial"/>
            </a:endParaRPr>
          </a:p>
        </p:txBody>
      </p:sp>
      <p:sp>
        <p:nvSpPr>
          <p:cNvPr id="130" name="CustomShape 11"/>
          <p:cNvSpPr/>
          <p:nvPr/>
        </p:nvSpPr>
        <p:spPr>
          <a:xfrm>
            <a:off x="792000" y="4464000"/>
            <a:ext cx="2088000" cy="792000"/>
          </a:xfrm>
          <a:prstGeom prst="rect">
            <a:avLst/>
          </a:prstGeom>
          <a:solidFill>
            <a:srgbClr val="ffffff"/>
          </a:solidFill>
          <a:ln w="18000">
            <a:solidFill>
              <a:srgbClr val="3465a4"/>
            </a:solidFill>
            <a:round/>
          </a:ln>
        </p:spPr>
        <p:style>
          <a:lnRef idx="0"/>
          <a:fillRef idx="0"/>
          <a:effectRef idx="0"/>
          <a:fontRef idx="minor"/>
        </p:style>
        <p:txBody>
          <a:bodyPr wrap="none" lIns="99000" rIns="99000" tIns="54000" bIns="54000">
            <a:noAutofit/>
          </a:bodyPr>
          <a:p>
            <a:r>
              <a:rPr b="0" lang="en-GB" sz="1800" spc="-1" strike="noStrike">
                <a:latin typeface="Arial"/>
              </a:rPr>
              <a:t>klantnummer</a:t>
            </a:r>
            <a:endParaRPr b="0" lang="en-GB" sz="1800" spc="-1" strike="noStrike">
              <a:latin typeface="Arial"/>
            </a:endParaRPr>
          </a:p>
        </p:txBody>
      </p:sp>
      <p:sp>
        <p:nvSpPr>
          <p:cNvPr id="131" name="CustomShape 12"/>
          <p:cNvSpPr/>
          <p:nvPr/>
        </p:nvSpPr>
        <p:spPr>
          <a:xfrm>
            <a:off x="216000" y="4464000"/>
            <a:ext cx="576000" cy="792000"/>
          </a:xfrm>
          <a:prstGeom prst="rect">
            <a:avLst/>
          </a:prstGeom>
          <a:solidFill>
            <a:srgbClr val="ffffff"/>
          </a:solidFill>
          <a:ln w="18000">
            <a:solidFill>
              <a:srgbClr val="3465a4"/>
            </a:solidFill>
            <a:round/>
          </a:ln>
        </p:spPr>
        <p:style>
          <a:lnRef idx="0"/>
          <a:fillRef idx="0"/>
          <a:effectRef idx="0"/>
          <a:fontRef idx="minor"/>
        </p:style>
        <p:txBody>
          <a:bodyPr wrap="none" lIns="99000" rIns="99000" tIns="54000" bIns="54000">
            <a:noAutofit/>
          </a:bodyPr>
          <a:p>
            <a:r>
              <a:rPr b="0" lang="en-GB" sz="1800" spc="-1" strike="noStrike">
                <a:latin typeface="Arial"/>
              </a:rPr>
              <a:t>Fk</a:t>
            </a:r>
            <a:endParaRPr b="0" lang="en-GB" sz="1800" spc="-1" strike="noStrike">
              <a:latin typeface="Arial"/>
            </a:endParaRPr>
          </a:p>
        </p:txBody>
      </p:sp>
      <p:sp>
        <p:nvSpPr>
          <p:cNvPr id="132" name="CustomShape 13"/>
          <p:cNvSpPr/>
          <p:nvPr/>
        </p:nvSpPr>
        <p:spPr>
          <a:xfrm>
            <a:off x="3492000" y="1440000"/>
            <a:ext cx="2664000" cy="1728000"/>
          </a:xfrm>
          <a:prstGeom prst="rect">
            <a:avLst/>
          </a:prstGeom>
          <a:solidFill>
            <a:srgbClr val="ffffff"/>
          </a:solidFill>
          <a:ln w="18000">
            <a:solidFill>
              <a:srgbClr val="3465a4"/>
            </a:solidFill>
            <a:round/>
          </a:ln>
        </p:spPr>
        <p:style>
          <a:lnRef idx="0"/>
          <a:fillRef idx="0"/>
          <a:effectRef idx="0"/>
          <a:fontRef idx="minor"/>
        </p:style>
        <p:txBody>
          <a:bodyPr wrap="none" lIns="99000" rIns="99000" tIns="54000" bIns="54000">
            <a:noAutofit/>
          </a:bodyPr>
          <a:p>
            <a:pPr algn="ctr"/>
            <a:r>
              <a:rPr b="0" lang="en-GB" sz="1800" spc="-1" strike="noStrike">
                <a:latin typeface="Arial"/>
              </a:rPr>
              <a:t>Mailadres</a:t>
            </a:r>
            <a:endParaRPr b="0" lang="en-GB" sz="1800" spc="-1" strike="noStrike">
              <a:latin typeface="Arial"/>
            </a:endParaRPr>
          </a:p>
        </p:txBody>
      </p:sp>
      <p:sp>
        <p:nvSpPr>
          <p:cNvPr id="133" name="CustomShape 14"/>
          <p:cNvSpPr/>
          <p:nvPr/>
        </p:nvSpPr>
        <p:spPr>
          <a:xfrm>
            <a:off x="4068000" y="1872000"/>
            <a:ext cx="2088000" cy="1296000"/>
          </a:xfrm>
          <a:prstGeom prst="rect">
            <a:avLst/>
          </a:prstGeom>
          <a:solidFill>
            <a:srgbClr val="ffffff"/>
          </a:solidFill>
          <a:ln w="18000">
            <a:solidFill>
              <a:srgbClr val="3465a4"/>
            </a:solidFill>
            <a:round/>
          </a:ln>
        </p:spPr>
        <p:style>
          <a:lnRef idx="0"/>
          <a:fillRef idx="0"/>
          <a:effectRef idx="0"/>
          <a:fontRef idx="minor"/>
        </p:style>
        <p:txBody>
          <a:bodyPr wrap="none" lIns="99000" rIns="99000" tIns="54000" bIns="54000">
            <a:noAutofit/>
          </a:bodyPr>
          <a:p>
            <a:r>
              <a:rPr b="0" lang="en-GB" sz="1800" spc="-1" strike="noStrike">
                <a:latin typeface="Arial"/>
              </a:rPr>
              <a:t>klantnummer</a:t>
            </a:r>
            <a:endParaRPr b="0" lang="en-GB" sz="1800" spc="-1" strike="noStrike">
              <a:latin typeface="Arial"/>
            </a:endParaRPr>
          </a:p>
          <a:p>
            <a:r>
              <a:rPr b="0" lang="en-GB" sz="1800" spc="-1" strike="noStrike">
                <a:latin typeface="Arial"/>
              </a:rPr>
              <a:t>adresnummer</a:t>
            </a:r>
            <a:endParaRPr b="0" lang="en-GB" sz="1800" spc="-1" strike="noStrike">
              <a:latin typeface="Arial"/>
            </a:endParaRPr>
          </a:p>
        </p:txBody>
      </p:sp>
      <p:sp>
        <p:nvSpPr>
          <p:cNvPr id="134" name="CustomShape 15"/>
          <p:cNvSpPr/>
          <p:nvPr/>
        </p:nvSpPr>
        <p:spPr>
          <a:xfrm>
            <a:off x="3492000" y="1872000"/>
            <a:ext cx="576000" cy="1296000"/>
          </a:xfrm>
          <a:prstGeom prst="rect">
            <a:avLst/>
          </a:prstGeom>
          <a:solidFill>
            <a:srgbClr val="ffffff"/>
          </a:solidFill>
          <a:ln w="18000">
            <a:solidFill>
              <a:srgbClr val="3465a4"/>
            </a:solidFill>
            <a:round/>
          </a:ln>
        </p:spPr>
        <p:style>
          <a:lnRef idx="0"/>
          <a:fillRef idx="0"/>
          <a:effectRef idx="0"/>
          <a:fontRef idx="minor"/>
        </p:style>
        <p:txBody>
          <a:bodyPr wrap="none" lIns="99000" rIns="99000" tIns="54000" bIns="54000">
            <a:noAutofit/>
          </a:bodyPr>
          <a:p>
            <a:r>
              <a:rPr b="0" lang="en-GB" sz="1800" spc="-1" strike="noStrike">
                <a:latin typeface="Arial"/>
              </a:rPr>
              <a:t>Pk</a:t>
            </a:r>
            <a:endParaRPr b="0" lang="en-GB" sz="1800" spc="-1" strike="noStrike">
              <a:latin typeface="Arial"/>
            </a:endParaRPr>
          </a:p>
          <a:p>
            <a:r>
              <a:rPr b="0" lang="en-GB" sz="1800" spc="-1" strike="noStrike">
                <a:latin typeface="Arial"/>
              </a:rPr>
              <a:t>Pk</a:t>
            </a:r>
            <a:endParaRPr b="0" lang="en-GB" sz="1800" spc="-1" strike="noStrike">
              <a:latin typeface="Arial"/>
            </a:endParaRPr>
          </a:p>
        </p:txBody>
      </p:sp>
      <p:sp>
        <p:nvSpPr>
          <p:cNvPr id="135" name="CustomShape 16"/>
          <p:cNvSpPr/>
          <p:nvPr/>
        </p:nvSpPr>
        <p:spPr>
          <a:xfrm>
            <a:off x="4068000" y="2520000"/>
            <a:ext cx="2088000" cy="648000"/>
          </a:xfrm>
          <a:prstGeom prst="rect">
            <a:avLst/>
          </a:prstGeom>
          <a:solidFill>
            <a:srgbClr val="ffffff"/>
          </a:solidFill>
          <a:ln w="18000">
            <a:solidFill>
              <a:srgbClr val="3465a4"/>
            </a:solidFill>
            <a:round/>
          </a:ln>
        </p:spPr>
        <p:style>
          <a:lnRef idx="0"/>
          <a:fillRef idx="0"/>
          <a:effectRef idx="0"/>
          <a:fontRef idx="minor"/>
        </p:style>
        <p:txBody>
          <a:bodyPr wrap="none" lIns="99000" rIns="99000" tIns="54000" bIns="54000">
            <a:noAutofit/>
          </a:bodyPr>
          <a:p>
            <a:r>
              <a:rPr b="0" lang="en-GB" sz="1800" spc="-1" strike="noStrike">
                <a:latin typeface="Arial"/>
              </a:rPr>
              <a:t>opdrachtnummer</a:t>
            </a:r>
            <a:endParaRPr b="0" lang="en-GB" sz="1800" spc="-1" strike="noStrike">
              <a:latin typeface="Arial"/>
            </a:endParaRPr>
          </a:p>
          <a:p>
            <a:endParaRPr b="0" lang="en-GB" sz="1800" spc="-1" strike="noStrike">
              <a:latin typeface="Arial"/>
            </a:endParaRPr>
          </a:p>
        </p:txBody>
      </p:sp>
      <p:sp>
        <p:nvSpPr>
          <p:cNvPr id="136" name="CustomShape 17"/>
          <p:cNvSpPr/>
          <p:nvPr/>
        </p:nvSpPr>
        <p:spPr>
          <a:xfrm>
            <a:off x="3492000" y="2520000"/>
            <a:ext cx="576000" cy="648000"/>
          </a:xfrm>
          <a:prstGeom prst="rect">
            <a:avLst/>
          </a:prstGeom>
          <a:solidFill>
            <a:srgbClr val="ffffff"/>
          </a:solidFill>
          <a:ln w="18000">
            <a:solidFill>
              <a:srgbClr val="3465a4"/>
            </a:solidFill>
            <a:round/>
          </a:ln>
        </p:spPr>
        <p:style>
          <a:lnRef idx="0"/>
          <a:fillRef idx="0"/>
          <a:effectRef idx="0"/>
          <a:fontRef idx="minor"/>
        </p:style>
        <p:txBody>
          <a:bodyPr wrap="none" lIns="99000" rIns="99000" tIns="54000" bIns="54000">
            <a:noAutofit/>
          </a:bodyPr>
          <a:p>
            <a:r>
              <a:rPr b="0" lang="en-GB" sz="1800" spc="-1" strike="noStrike">
                <a:latin typeface="Arial"/>
              </a:rPr>
              <a:t>Fk</a:t>
            </a:r>
            <a:endParaRPr b="0" lang="en-GB" sz="1800" spc="-1" strike="noStrike">
              <a:latin typeface="Arial"/>
            </a:endParaRPr>
          </a:p>
          <a:p>
            <a:endParaRPr b="0" lang="en-GB" sz="1800" spc="-1" strike="noStrike">
              <a:latin typeface="Arial"/>
            </a:endParaRPr>
          </a:p>
        </p:txBody>
      </p:sp>
      <p:sp>
        <p:nvSpPr>
          <p:cNvPr id="137" name="CustomShape 18"/>
          <p:cNvSpPr/>
          <p:nvPr/>
        </p:nvSpPr>
        <p:spPr>
          <a:xfrm>
            <a:off x="3456000" y="3528000"/>
            <a:ext cx="2664000" cy="1728000"/>
          </a:xfrm>
          <a:prstGeom prst="rect">
            <a:avLst/>
          </a:prstGeom>
          <a:solidFill>
            <a:srgbClr val="ffffff"/>
          </a:solidFill>
          <a:ln w="18000">
            <a:solidFill>
              <a:srgbClr val="3465a4"/>
            </a:solidFill>
            <a:round/>
          </a:ln>
        </p:spPr>
        <p:style>
          <a:lnRef idx="0"/>
          <a:fillRef idx="0"/>
          <a:effectRef idx="0"/>
          <a:fontRef idx="minor"/>
        </p:style>
        <p:txBody>
          <a:bodyPr wrap="none" lIns="99000" rIns="99000" tIns="54000" bIns="54000">
            <a:noAutofit/>
          </a:bodyPr>
          <a:p>
            <a:pPr algn="ctr"/>
            <a:r>
              <a:rPr b="0" lang="en-GB" sz="1800" spc="-1" strike="noStrike">
                <a:latin typeface="Arial"/>
              </a:rPr>
              <a:t>Factuur</a:t>
            </a:r>
            <a:endParaRPr b="0" lang="en-GB" sz="1800" spc="-1" strike="noStrike">
              <a:latin typeface="Arial"/>
            </a:endParaRPr>
          </a:p>
        </p:txBody>
      </p:sp>
      <p:sp>
        <p:nvSpPr>
          <p:cNvPr id="138" name="CustomShape 19"/>
          <p:cNvSpPr/>
          <p:nvPr/>
        </p:nvSpPr>
        <p:spPr>
          <a:xfrm>
            <a:off x="4032000" y="3960000"/>
            <a:ext cx="2088000" cy="1296000"/>
          </a:xfrm>
          <a:prstGeom prst="rect">
            <a:avLst/>
          </a:prstGeom>
          <a:solidFill>
            <a:srgbClr val="ffffff"/>
          </a:solidFill>
          <a:ln w="18000">
            <a:solidFill>
              <a:srgbClr val="3465a4"/>
            </a:solidFill>
            <a:round/>
          </a:ln>
        </p:spPr>
        <p:style>
          <a:lnRef idx="0"/>
          <a:fillRef idx="0"/>
          <a:effectRef idx="0"/>
          <a:fontRef idx="minor"/>
        </p:style>
        <p:txBody>
          <a:bodyPr wrap="none" lIns="99000" rIns="99000" tIns="54000" bIns="54000">
            <a:noAutofit/>
          </a:bodyPr>
          <a:p>
            <a:r>
              <a:rPr b="0" lang="en-GB" sz="1800" spc="-1" strike="noStrike">
                <a:latin typeface="Arial"/>
              </a:rPr>
              <a:t>factuurnummer</a:t>
            </a:r>
            <a:endParaRPr b="0" lang="en-GB" sz="1800" spc="-1" strike="noStrike">
              <a:latin typeface="Arial"/>
            </a:endParaRPr>
          </a:p>
          <a:p>
            <a:endParaRPr b="0" lang="en-GB" sz="1800" spc="-1" strike="noStrike">
              <a:latin typeface="Arial"/>
            </a:endParaRPr>
          </a:p>
        </p:txBody>
      </p:sp>
      <p:sp>
        <p:nvSpPr>
          <p:cNvPr id="139" name="CustomShape 20"/>
          <p:cNvSpPr/>
          <p:nvPr/>
        </p:nvSpPr>
        <p:spPr>
          <a:xfrm>
            <a:off x="3456000" y="3960000"/>
            <a:ext cx="576000" cy="1296000"/>
          </a:xfrm>
          <a:prstGeom prst="rect">
            <a:avLst/>
          </a:prstGeom>
          <a:solidFill>
            <a:srgbClr val="ffffff"/>
          </a:solidFill>
          <a:ln w="18000">
            <a:solidFill>
              <a:srgbClr val="3465a4"/>
            </a:solidFill>
            <a:round/>
          </a:ln>
        </p:spPr>
        <p:style>
          <a:lnRef idx="0"/>
          <a:fillRef idx="0"/>
          <a:effectRef idx="0"/>
          <a:fontRef idx="minor"/>
        </p:style>
        <p:txBody>
          <a:bodyPr wrap="none" lIns="99000" rIns="99000" tIns="54000" bIns="54000">
            <a:noAutofit/>
          </a:bodyPr>
          <a:p>
            <a:r>
              <a:rPr b="0" lang="en-GB" sz="1800" spc="-1" strike="noStrike">
                <a:latin typeface="Arial"/>
              </a:rPr>
              <a:t>Pk</a:t>
            </a:r>
            <a:endParaRPr b="0" lang="en-GB" sz="1800" spc="-1" strike="noStrike">
              <a:latin typeface="Arial"/>
            </a:endParaRPr>
          </a:p>
        </p:txBody>
      </p:sp>
      <p:sp>
        <p:nvSpPr>
          <p:cNvPr id="140" name="CustomShape 21"/>
          <p:cNvSpPr/>
          <p:nvPr/>
        </p:nvSpPr>
        <p:spPr>
          <a:xfrm>
            <a:off x="4032000" y="4392000"/>
            <a:ext cx="2088000" cy="1152000"/>
          </a:xfrm>
          <a:prstGeom prst="rect">
            <a:avLst/>
          </a:prstGeom>
          <a:solidFill>
            <a:srgbClr val="ffffff"/>
          </a:solidFill>
          <a:ln w="18000">
            <a:solidFill>
              <a:srgbClr val="3465a4"/>
            </a:solidFill>
            <a:round/>
          </a:ln>
        </p:spPr>
        <p:style>
          <a:lnRef idx="0"/>
          <a:fillRef idx="0"/>
          <a:effectRef idx="0"/>
          <a:fontRef idx="minor"/>
        </p:style>
        <p:txBody>
          <a:bodyPr wrap="none" lIns="99000" rIns="99000" tIns="54000" bIns="54000">
            <a:noAutofit/>
          </a:bodyPr>
          <a:p>
            <a:r>
              <a:rPr b="0" lang="en-GB" sz="1800" spc="-1" strike="noStrike">
                <a:latin typeface="Arial"/>
              </a:rPr>
              <a:t>opdrachtnummer</a:t>
            </a:r>
            <a:endParaRPr b="0" lang="en-GB" sz="1800" spc="-1" strike="noStrike">
              <a:latin typeface="Arial"/>
            </a:endParaRPr>
          </a:p>
          <a:p>
            <a:r>
              <a:rPr b="0" lang="en-GB" sz="1800" spc="-1" strike="noStrike">
                <a:latin typeface="Arial"/>
              </a:rPr>
              <a:t>klantnummer</a:t>
            </a:r>
            <a:endParaRPr b="0" lang="en-GB" sz="1800" spc="-1" strike="noStrike">
              <a:latin typeface="Arial"/>
            </a:endParaRPr>
          </a:p>
          <a:p>
            <a:r>
              <a:rPr b="0" lang="en-GB" sz="1800" spc="-1" strike="noStrike">
                <a:latin typeface="Arial"/>
              </a:rPr>
              <a:t>packagenummer</a:t>
            </a:r>
            <a:endParaRPr b="0" lang="en-GB" sz="1800" spc="-1" strike="noStrike">
              <a:latin typeface="Arial"/>
            </a:endParaRPr>
          </a:p>
          <a:p>
            <a:r>
              <a:rPr b="0" lang="en-GB" sz="1800" spc="-1" strike="noStrike">
                <a:latin typeface="Arial"/>
              </a:rPr>
              <a:t>land</a:t>
            </a:r>
            <a:endParaRPr b="0" lang="en-GB" sz="1800" spc="-1" strike="noStrike">
              <a:latin typeface="Arial"/>
            </a:endParaRPr>
          </a:p>
        </p:txBody>
      </p:sp>
      <p:sp>
        <p:nvSpPr>
          <p:cNvPr id="141" name="CustomShape 22"/>
          <p:cNvSpPr/>
          <p:nvPr/>
        </p:nvSpPr>
        <p:spPr>
          <a:xfrm>
            <a:off x="3456000" y="4392000"/>
            <a:ext cx="576000" cy="1152000"/>
          </a:xfrm>
          <a:prstGeom prst="rect">
            <a:avLst/>
          </a:prstGeom>
          <a:solidFill>
            <a:srgbClr val="ffffff"/>
          </a:solidFill>
          <a:ln w="18000">
            <a:solidFill>
              <a:srgbClr val="3465a4"/>
            </a:solidFill>
            <a:round/>
          </a:ln>
        </p:spPr>
        <p:style>
          <a:lnRef idx="0"/>
          <a:fillRef idx="0"/>
          <a:effectRef idx="0"/>
          <a:fontRef idx="minor"/>
        </p:style>
        <p:txBody>
          <a:bodyPr wrap="none" lIns="99000" rIns="99000" tIns="54000" bIns="54000">
            <a:noAutofit/>
          </a:bodyPr>
          <a:p>
            <a:r>
              <a:rPr b="0" lang="en-GB" sz="1800" spc="-1" strike="noStrike">
                <a:latin typeface="Arial"/>
              </a:rPr>
              <a:t>Fk</a:t>
            </a:r>
            <a:endParaRPr b="0" lang="en-GB" sz="1800" spc="-1" strike="noStrike">
              <a:latin typeface="Arial"/>
            </a:endParaRPr>
          </a:p>
          <a:p>
            <a:r>
              <a:rPr b="0" lang="en-GB" sz="1800" spc="-1" strike="noStrike">
                <a:latin typeface="Arial"/>
              </a:rPr>
              <a:t>Fk</a:t>
            </a:r>
            <a:endParaRPr b="0" lang="en-GB" sz="1800" spc="-1" strike="noStrike">
              <a:latin typeface="Arial"/>
            </a:endParaRPr>
          </a:p>
          <a:p>
            <a:r>
              <a:rPr b="0" lang="en-GB" sz="1800" spc="-1" strike="noStrike">
                <a:latin typeface="Arial"/>
              </a:rPr>
              <a:t>Fk</a:t>
            </a:r>
            <a:endParaRPr b="0" lang="en-GB" sz="1800" spc="-1" strike="noStrike">
              <a:latin typeface="Arial"/>
            </a:endParaRPr>
          </a:p>
          <a:p>
            <a:r>
              <a:rPr b="0" lang="en-GB" sz="1800" spc="-1" strike="noStrike">
                <a:latin typeface="Arial"/>
              </a:rPr>
              <a:t>Fk</a:t>
            </a:r>
            <a:endParaRPr b="0" lang="en-GB" sz="1800" spc="-1" strike="noStrike">
              <a:latin typeface="Arial"/>
            </a:endParaRPr>
          </a:p>
          <a:p>
            <a:endParaRPr b="0" lang="en-GB" sz="1800" spc="-1" strike="noStrike">
              <a:latin typeface="Arial"/>
            </a:endParaRPr>
          </a:p>
        </p:txBody>
      </p:sp>
      <p:sp>
        <p:nvSpPr>
          <p:cNvPr id="142" name="CustomShape 23"/>
          <p:cNvSpPr/>
          <p:nvPr/>
        </p:nvSpPr>
        <p:spPr>
          <a:xfrm>
            <a:off x="6804000" y="3780000"/>
            <a:ext cx="2664000" cy="1728000"/>
          </a:xfrm>
          <a:prstGeom prst="rect">
            <a:avLst/>
          </a:prstGeom>
          <a:solidFill>
            <a:srgbClr val="ffffff"/>
          </a:solidFill>
          <a:ln w="18000">
            <a:solidFill>
              <a:srgbClr val="3465a4"/>
            </a:solidFill>
            <a:round/>
          </a:ln>
        </p:spPr>
        <p:style>
          <a:lnRef idx="0"/>
          <a:fillRef idx="0"/>
          <a:effectRef idx="0"/>
          <a:fontRef idx="minor"/>
        </p:style>
        <p:txBody>
          <a:bodyPr wrap="none" lIns="99000" rIns="99000" tIns="54000" bIns="54000">
            <a:noAutofit/>
          </a:bodyPr>
          <a:p>
            <a:pPr algn="ctr"/>
            <a:r>
              <a:rPr b="0" lang="en-GB" sz="1800" spc="-1" strike="noStrike">
                <a:latin typeface="Arial"/>
              </a:rPr>
              <a:t>Package</a:t>
            </a:r>
            <a:endParaRPr b="0" lang="en-GB" sz="1800" spc="-1" strike="noStrike">
              <a:latin typeface="Arial"/>
            </a:endParaRPr>
          </a:p>
        </p:txBody>
      </p:sp>
      <p:sp>
        <p:nvSpPr>
          <p:cNvPr id="143" name="CustomShape 24"/>
          <p:cNvSpPr/>
          <p:nvPr/>
        </p:nvSpPr>
        <p:spPr>
          <a:xfrm>
            <a:off x="7380000" y="4212000"/>
            <a:ext cx="2088000" cy="1296000"/>
          </a:xfrm>
          <a:prstGeom prst="rect">
            <a:avLst/>
          </a:prstGeom>
          <a:solidFill>
            <a:srgbClr val="ffffff"/>
          </a:solidFill>
          <a:ln w="18000">
            <a:solidFill>
              <a:srgbClr val="3465a4"/>
            </a:solidFill>
            <a:round/>
          </a:ln>
        </p:spPr>
        <p:style>
          <a:lnRef idx="0"/>
          <a:fillRef idx="0"/>
          <a:effectRef idx="0"/>
          <a:fontRef idx="minor"/>
        </p:style>
        <p:txBody>
          <a:bodyPr wrap="none" lIns="99000" rIns="99000" tIns="54000" bIns="54000">
            <a:noAutofit/>
          </a:bodyPr>
          <a:p>
            <a:r>
              <a:rPr b="0" lang="en-GB" sz="1800" spc="-1" strike="noStrike">
                <a:latin typeface="Arial"/>
              </a:rPr>
              <a:t>packagenummer</a:t>
            </a:r>
            <a:endParaRPr b="0" lang="en-GB" sz="1800" spc="-1" strike="noStrike">
              <a:latin typeface="Arial"/>
            </a:endParaRPr>
          </a:p>
          <a:p>
            <a:endParaRPr b="0" lang="en-GB" sz="1800" spc="-1" strike="noStrike">
              <a:latin typeface="Arial"/>
            </a:endParaRPr>
          </a:p>
        </p:txBody>
      </p:sp>
      <p:sp>
        <p:nvSpPr>
          <p:cNvPr id="144" name="CustomShape 25"/>
          <p:cNvSpPr/>
          <p:nvPr/>
        </p:nvSpPr>
        <p:spPr>
          <a:xfrm>
            <a:off x="6804000" y="4212000"/>
            <a:ext cx="576000" cy="1296000"/>
          </a:xfrm>
          <a:prstGeom prst="rect">
            <a:avLst/>
          </a:prstGeom>
          <a:solidFill>
            <a:srgbClr val="ffffff"/>
          </a:solidFill>
          <a:ln w="18000">
            <a:solidFill>
              <a:srgbClr val="3465a4"/>
            </a:solidFill>
            <a:round/>
          </a:ln>
        </p:spPr>
        <p:style>
          <a:lnRef idx="0"/>
          <a:fillRef idx="0"/>
          <a:effectRef idx="0"/>
          <a:fontRef idx="minor"/>
        </p:style>
        <p:txBody>
          <a:bodyPr wrap="none" lIns="99000" rIns="99000" tIns="54000" bIns="54000">
            <a:noAutofit/>
          </a:bodyPr>
          <a:p>
            <a:r>
              <a:rPr b="0" lang="en-GB" sz="1800" spc="-1" strike="noStrike">
                <a:latin typeface="Arial"/>
              </a:rPr>
              <a:t>Pk</a:t>
            </a:r>
            <a:endParaRPr b="0" lang="en-GB" sz="1800" spc="-1" strike="noStrike">
              <a:latin typeface="Arial"/>
            </a:endParaRPr>
          </a:p>
        </p:txBody>
      </p:sp>
      <p:sp>
        <p:nvSpPr>
          <p:cNvPr id="145" name="CustomShape 26"/>
          <p:cNvSpPr/>
          <p:nvPr/>
        </p:nvSpPr>
        <p:spPr>
          <a:xfrm>
            <a:off x="7380000" y="4644000"/>
            <a:ext cx="2088000" cy="864000"/>
          </a:xfrm>
          <a:prstGeom prst="rect">
            <a:avLst/>
          </a:prstGeom>
          <a:solidFill>
            <a:srgbClr val="ffffff"/>
          </a:solidFill>
          <a:ln w="18000">
            <a:solidFill>
              <a:srgbClr val="3465a4"/>
            </a:solidFill>
            <a:round/>
          </a:ln>
        </p:spPr>
        <p:style>
          <a:lnRef idx="0"/>
          <a:fillRef idx="0"/>
          <a:effectRef idx="0"/>
          <a:fontRef idx="minor"/>
        </p:style>
        <p:txBody>
          <a:bodyPr wrap="none" lIns="99000" rIns="99000" tIns="54000" bIns="54000">
            <a:noAutofit/>
          </a:bodyPr>
          <a:p>
            <a:r>
              <a:rPr b="0" lang="en-GB" sz="1800" spc="-1" strike="noStrike">
                <a:latin typeface="Arial"/>
              </a:rPr>
              <a:t>Klantnummer</a:t>
            </a:r>
            <a:endParaRPr b="0" lang="en-GB" sz="1800" spc="-1" strike="noStrike">
              <a:latin typeface="Arial"/>
            </a:endParaRPr>
          </a:p>
          <a:p>
            <a:endParaRPr b="0" lang="en-GB" sz="1800" spc="-1" strike="noStrike">
              <a:latin typeface="Arial"/>
            </a:endParaRPr>
          </a:p>
        </p:txBody>
      </p:sp>
      <p:sp>
        <p:nvSpPr>
          <p:cNvPr id="146" name="CustomShape 27"/>
          <p:cNvSpPr/>
          <p:nvPr/>
        </p:nvSpPr>
        <p:spPr>
          <a:xfrm>
            <a:off x="6804000" y="4644000"/>
            <a:ext cx="576000" cy="864000"/>
          </a:xfrm>
          <a:prstGeom prst="rect">
            <a:avLst/>
          </a:prstGeom>
          <a:solidFill>
            <a:srgbClr val="ffffff"/>
          </a:solidFill>
          <a:ln w="18000">
            <a:solidFill>
              <a:srgbClr val="3465a4"/>
            </a:solidFill>
            <a:round/>
          </a:ln>
        </p:spPr>
        <p:style>
          <a:lnRef idx="0"/>
          <a:fillRef idx="0"/>
          <a:effectRef idx="0"/>
          <a:fontRef idx="minor"/>
        </p:style>
        <p:txBody>
          <a:bodyPr wrap="none" lIns="99000" rIns="99000" tIns="54000" bIns="54000">
            <a:noAutofit/>
          </a:bodyPr>
          <a:p>
            <a:r>
              <a:rPr b="0" lang="en-GB" sz="1800" spc="-1" strike="noStrike">
                <a:latin typeface="Arial"/>
              </a:rPr>
              <a:t>Fk</a:t>
            </a:r>
            <a:endParaRPr b="0" lang="en-GB" sz="1800" spc="-1" strike="noStrike">
              <a:latin typeface="Arial"/>
            </a:endParaRPr>
          </a:p>
          <a:p>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7" name="" descr=""/>
          <p:cNvPicPr/>
          <p:nvPr/>
        </p:nvPicPr>
        <p:blipFill>
          <a:blip r:embed="rId1"/>
          <a:stretch/>
        </p:blipFill>
        <p:spPr>
          <a:xfrm>
            <a:off x="68760" y="79200"/>
            <a:ext cx="2230920" cy="1107000"/>
          </a:xfrm>
          <a:prstGeom prst="rect">
            <a:avLst/>
          </a:prstGeom>
          <a:ln>
            <a:noFill/>
          </a:ln>
        </p:spPr>
      </p:pic>
      <p:sp>
        <p:nvSpPr>
          <p:cNvPr id="148" name="CustomShape 1"/>
          <p:cNvSpPr/>
          <p:nvPr/>
        </p:nvSpPr>
        <p:spPr>
          <a:xfrm>
            <a:off x="2880000" y="792000"/>
            <a:ext cx="453456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800" spc="-1" strike="noStrike">
                <a:solidFill>
                  <a:srgbClr val="000000"/>
                </a:solidFill>
                <a:latin typeface="Arial"/>
                <a:ea typeface="DejaVu Sans"/>
              </a:rPr>
              <a:t>Entity Relation Diagram</a:t>
            </a:r>
            <a:endParaRPr b="0" lang="en-GB" sz="1800" spc="-1" strike="noStrike">
              <a:latin typeface="Arial"/>
            </a:endParaRPr>
          </a:p>
          <a:p>
            <a:pPr>
              <a:lnSpc>
                <a:spcPct val="100000"/>
              </a:lnSpc>
            </a:pPr>
            <a:endParaRPr b="0" lang="en-GB" sz="1800" spc="-1" strike="noStrike">
              <a:latin typeface="Arial"/>
            </a:endParaRPr>
          </a:p>
        </p:txBody>
      </p:sp>
      <p:pic>
        <p:nvPicPr>
          <p:cNvPr id="149" name="" descr=""/>
          <p:cNvPicPr/>
          <p:nvPr/>
        </p:nvPicPr>
        <p:blipFill>
          <a:blip r:embed="rId2"/>
          <a:stretch/>
        </p:blipFill>
        <p:spPr>
          <a:xfrm>
            <a:off x="7170120" y="485640"/>
            <a:ext cx="2116800" cy="1385280"/>
          </a:xfrm>
          <a:prstGeom prst="rect">
            <a:avLst/>
          </a:prstGeom>
          <a:ln>
            <a:noFill/>
          </a:ln>
        </p:spPr>
      </p:pic>
      <p:sp>
        <p:nvSpPr>
          <p:cNvPr id="150" name="TextShape 2"/>
          <p:cNvSpPr txBox="1"/>
          <p:nvPr/>
        </p:nvSpPr>
        <p:spPr>
          <a:xfrm>
            <a:off x="792000" y="1512000"/>
            <a:ext cx="8568000" cy="3673800"/>
          </a:xfrm>
          <a:prstGeom prst="rect">
            <a:avLst/>
          </a:prstGeom>
          <a:noFill/>
          <a:ln>
            <a:noFill/>
          </a:ln>
        </p:spPr>
        <p:txBody>
          <a:bodyPr lIns="90000" rIns="90000" tIns="45000" bIns="45000">
            <a:spAutoFit/>
          </a:bodyPr>
          <a:p>
            <a:r>
              <a:rPr b="0" lang="en-GB" sz="1800" spc="-1" strike="noStrike">
                <a:latin typeface="Arial"/>
              </a:rPr>
              <a:t>R1 : een klant heeft één of meer opdrachten</a:t>
            </a:r>
            <a:endParaRPr b="0" lang="en-GB" sz="1800" spc="-1" strike="noStrike">
              <a:latin typeface="Arial"/>
            </a:endParaRPr>
          </a:p>
          <a:p>
            <a:r>
              <a:rPr b="0" lang="en-GB" sz="1800" spc="-1" strike="noStrike">
                <a:latin typeface="Arial"/>
              </a:rPr>
              <a:t>R2 : een opdracht is voor één klant</a:t>
            </a:r>
            <a:endParaRPr b="0" lang="en-GB" sz="1800" spc="-1" strike="noStrike">
              <a:latin typeface="Arial"/>
            </a:endParaRPr>
          </a:p>
          <a:p>
            <a:endParaRPr b="0" lang="en-GB" sz="1800" spc="-1" strike="noStrike">
              <a:latin typeface="Arial"/>
            </a:endParaRPr>
          </a:p>
          <a:p>
            <a:r>
              <a:rPr b="0" lang="en-GB" sz="1800" spc="-1" strike="noStrike">
                <a:latin typeface="Arial"/>
              </a:rPr>
              <a:t>R3 : een emailadres hoort bij één opdracht</a:t>
            </a:r>
            <a:endParaRPr b="0" lang="en-GB" sz="1800" spc="-1" strike="noStrike">
              <a:latin typeface="Arial"/>
            </a:endParaRPr>
          </a:p>
          <a:p>
            <a:r>
              <a:rPr b="0" lang="en-GB" sz="1800" spc="-1" strike="noStrike">
                <a:latin typeface="Arial"/>
              </a:rPr>
              <a:t>R4 : een opdracht stuurt naar één of meer emailadressen</a:t>
            </a:r>
            <a:endParaRPr b="0" lang="en-GB" sz="1800" spc="-1" strike="noStrike">
              <a:latin typeface="Arial"/>
            </a:endParaRPr>
          </a:p>
          <a:p>
            <a:endParaRPr b="0" lang="en-GB" sz="1800" spc="-1" strike="noStrike">
              <a:latin typeface="Arial"/>
            </a:endParaRPr>
          </a:p>
          <a:p>
            <a:r>
              <a:rPr b="0" lang="en-GB" sz="1800" spc="-1" strike="noStrike">
                <a:latin typeface="Arial"/>
              </a:rPr>
              <a:t>R5 : een klant heeft nul, één of meer package deals</a:t>
            </a:r>
            <a:endParaRPr b="0" lang="en-GB" sz="1800" spc="-1" strike="noStrike">
              <a:latin typeface="Arial"/>
            </a:endParaRPr>
          </a:p>
          <a:p>
            <a:r>
              <a:rPr b="0" lang="en-GB" sz="1800" spc="-1" strike="noStrike">
                <a:latin typeface="Arial"/>
              </a:rPr>
              <a:t>R6 : een package deal hoort bij één klant</a:t>
            </a:r>
            <a:endParaRPr b="0" lang="en-GB" sz="1800" spc="-1" strike="noStrike">
              <a:latin typeface="Arial"/>
            </a:endParaRPr>
          </a:p>
          <a:p>
            <a:endParaRPr b="0" lang="en-GB" sz="1800" spc="-1" strike="noStrike">
              <a:latin typeface="Arial"/>
            </a:endParaRPr>
          </a:p>
          <a:p>
            <a:r>
              <a:rPr b="0" lang="en-GB" sz="1800" spc="-1" strike="noStrike">
                <a:latin typeface="Arial"/>
              </a:rPr>
              <a:t>R7 : een factuur is voor één klant</a:t>
            </a:r>
            <a:endParaRPr b="0" lang="en-GB" sz="1800" spc="-1" strike="noStrike">
              <a:latin typeface="Arial"/>
            </a:endParaRPr>
          </a:p>
          <a:p>
            <a:r>
              <a:rPr b="0" lang="en-GB" sz="1800" spc="-1" strike="noStrike">
                <a:latin typeface="Arial"/>
              </a:rPr>
              <a:t>R8 : een klant krijgt nul, één of meer facturen</a:t>
            </a:r>
            <a:endParaRPr b="0" lang="en-GB" sz="1800" spc="-1" strike="noStrike">
              <a:latin typeface="Arial"/>
            </a:endParaRPr>
          </a:p>
          <a:p>
            <a:endParaRPr b="0" lang="en-GB" sz="1800" spc="-1" strike="noStrike">
              <a:latin typeface="Arial"/>
            </a:endParaRPr>
          </a:p>
          <a:p>
            <a:r>
              <a:rPr b="0" lang="en-GB" sz="1800" spc="-1" strike="noStrike">
                <a:latin typeface="Arial"/>
              </a:rPr>
              <a:t>R9 : een factuur is voor één opdracht</a:t>
            </a:r>
            <a:endParaRPr b="0" lang="en-GB" sz="1800" spc="-1" strike="noStrike">
              <a:latin typeface="Arial"/>
            </a:endParaRPr>
          </a:p>
          <a:p>
            <a:r>
              <a:rPr b="0" lang="en-GB" sz="1800" spc="-1" strike="noStrike">
                <a:latin typeface="Arial"/>
              </a:rPr>
              <a:t>R10 : een opdracht staat op één factuur </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1" name="" descr=""/>
          <p:cNvPicPr/>
          <p:nvPr/>
        </p:nvPicPr>
        <p:blipFill>
          <a:blip r:embed="rId1"/>
          <a:stretch/>
        </p:blipFill>
        <p:spPr>
          <a:xfrm>
            <a:off x="-432000" y="4320000"/>
            <a:ext cx="1314720" cy="1314720"/>
          </a:xfrm>
          <a:prstGeom prst="rect">
            <a:avLst/>
          </a:prstGeom>
          <a:ln>
            <a:noFill/>
          </a:ln>
        </p:spPr>
      </p:pic>
      <p:pic>
        <p:nvPicPr>
          <p:cNvPr id="42" name="" descr=""/>
          <p:cNvPicPr/>
          <p:nvPr/>
        </p:nvPicPr>
        <p:blipFill>
          <a:blip r:embed="rId2"/>
          <a:stretch/>
        </p:blipFill>
        <p:spPr>
          <a:xfrm>
            <a:off x="-461160" y="1762200"/>
            <a:ext cx="1972080" cy="1476720"/>
          </a:xfrm>
          <a:prstGeom prst="rect">
            <a:avLst/>
          </a:prstGeom>
          <a:ln>
            <a:noFill/>
          </a:ln>
        </p:spPr>
      </p:pic>
      <p:pic>
        <p:nvPicPr>
          <p:cNvPr id="43" name="" descr=""/>
          <p:cNvPicPr/>
          <p:nvPr/>
        </p:nvPicPr>
        <p:blipFill>
          <a:blip r:embed="rId3"/>
          <a:stretch/>
        </p:blipFill>
        <p:spPr>
          <a:xfrm>
            <a:off x="8149680" y="3456000"/>
            <a:ext cx="1713240" cy="1713240"/>
          </a:xfrm>
          <a:prstGeom prst="rect">
            <a:avLst/>
          </a:prstGeom>
          <a:ln>
            <a:noFill/>
          </a:ln>
        </p:spPr>
      </p:pic>
      <p:pic>
        <p:nvPicPr>
          <p:cNvPr id="44" name="" descr=""/>
          <p:cNvPicPr/>
          <p:nvPr/>
        </p:nvPicPr>
        <p:blipFill>
          <a:blip r:embed="rId4"/>
          <a:stretch/>
        </p:blipFill>
        <p:spPr>
          <a:xfrm>
            <a:off x="68760" y="79200"/>
            <a:ext cx="2231280" cy="1107360"/>
          </a:xfrm>
          <a:prstGeom prst="rect">
            <a:avLst/>
          </a:prstGeom>
          <a:ln>
            <a:noFill/>
          </a:ln>
        </p:spPr>
      </p:pic>
      <p:sp>
        <p:nvSpPr>
          <p:cNvPr id="45" name="CustomShape 1"/>
          <p:cNvSpPr/>
          <p:nvPr/>
        </p:nvSpPr>
        <p:spPr>
          <a:xfrm>
            <a:off x="144000" y="1368000"/>
            <a:ext cx="374292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800" spc="-1" strike="noStrike">
                <a:solidFill>
                  <a:srgbClr val="000000"/>
                </a:solidFill>
                <a:latin typeface="Arial"/>
                <a:ea typeface="DejaVu Sans"/>
              </a:rPr>
              <a:t>Normaliseren. </a:t>
            </a:r>
            <a:endParaRPr b="0" lang="en-GB" sz="1800" spc="-1" strike="noStrike">
              <a:latin typeface="Arial"/>
            </a:endParaRPr>
          </a:p>
        </p:txBody>
      </p:sp>
      <p:sp>
        <p:nvSpPr>
          <p:cNvPr id="46" name="CustomShape 2"/>
          <p:cNvSpPr/>
          <p:nvPr/>
        </p:nvSpPr>
        <p:spPr>
          <a:xfrm>
            <a:off x="1008000" y="2154240"/>
            <a:ext cx="7702920" cy="3381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800" spc="-1" strike="noStrike">
                <a:solidFill>
                  <a:srgbClr val="000000"/>
                </a:solidFill>
                <a:latin typeface="Arial"/>
                <a:ea typeface="DejaVu Sans"/>
              </a:rPr>
              <a:t>De Message company verstuurt namens klanten allerlei soorten digitale boodschappen. Informatieberichten via Whatsapp en Facebook, reclame via SMS en Insta, vacatures via LinkedIn en nog veel meer.</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Arial"/>
                <a:ea typeface="DejaVu Sans"/>
              </a:rPr>
              <a:t>Klanten zijn bedrijven en overheden. In binnen en buitenland. </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Arial"/>
                <a:ea typeface="DejaVu Sans"/>
              </a:rPr>
              <a:t>Een klant kan per bericht een opdracht aanleveren, maar ook een package deal afsluiten. Bij een enkel bericht betaald de klant 12 cent per adres. Sluit de klant een package deal van 10.000 berichten dan is de prijs 10 cent per bericht, bij 50.000 dan nog maar 7 cent en bij 100.000 is de prijs 5 cent per bericht. Overigens kan de prijs bij nieuwe deals veranderen!</a:t>
            </a:r>
            <a:endParaRPr b="0" lang="en-GB" sz="1800" spc="-1" strike="noStrike">
              <a:latin typeface="Arial"/>
            </a:endParaRPr>
          </a:p>
        </p:txBody>
      </p:sp>
      <p:pic>
        <p:nvPicPr>
          <p:cNvPr id="47" name="" descr=""/>
          <p:cNvPicPr/>
          <p:nvPr/>
        </p:nvPicPr>
        <p:blipFill>
          <a:blip r:embed="rId5"/>
          <a:stretch/>
        </p:blipFill>
        <p:spPr>
          <a:xfrm>
            <a:off x="7920000" y="432000"/>
            <a:ext cx="1713240" cy="1713240"/>
          </a:xfrm>
          <a:prstGeom prst="rect">
            <a:avLst/>
          </a:prstGeom>
          <a:ln>
            <a:noFill/>
          </a:ln>
        </p:spPr>
      </p:pic>
      <p:pic>
        <p:nvPicPr>
          <p:cNvPr id="48" name="" descr=""/>
          <p:cNvPicPr/>
          <p:nvPr/>
        </p:nvPicPr>
        <p:blipFill>
          <a:blip r:embed="rId6"/>
          <a:stretch/>
        </p:blipFill>
        <p:spPr>
          <a:xfrm>
            <a:off x="5092920" y="432000"/>
            <a:ext cx="2178000" cy="1339560"/>
          </a:xfrm>
          <a:prstGeom prst="rect">
            <a:avLst/>
          </a:prstGeom>
          <a:ln>
            <a:noFill/>
          </a:ln>
        </p:spPr>
      </p:pic>
      <p:pic>
        <p:nvPicPr>
          <p:cNvPr id="49" name="" descr=""/>
          <p:cNvPicPr/>
          <p:nvPr/>
        </p:nvPicPr>
        <p:blipFill>
          <a:blip r:embed="rId7"/>
          <a:stretch/>
        </p:blipFill>
        <p:spPr>
          <a:xfrm>
            <a:off x="2592000" y="845640"/>
            <a:ext cx="2116800" cy="138528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0" name="" descr=""/>
          <p:cNvPicPr/>
          <p:nvPr/>
        </p:nvPicPr>
        <p:blipFill>
          <a:blip r:embed="rId1"/>
          <a:stretch/>
        </p:blipFill>
        <p:spPr>
          <a:xfrm>
            <a:off x="68760" y="79200"/>
            <a:ext cx="2231280" cy="1107360"/>
          </a:xfrm>
          <a:prstGeom prst="rect">
            <a:avLst/>
          </a:prstGeom>
          <a:ln>
            <a:noFill/>
          </a:ln>
        </p:spPr>
      </p:pic>
      <p:sp>
        <p:nvSpPr>
          <p:cNvPr id="51" name="CustomShape 1"/>
          <p:cNvSpPr/>
          <p:nvPr/>
        </p:nvSpPr>
        <p:spPr>
          <a:xfrm>
            <a:off x="144000" y="1368000"/>
            <a:ext cx="374292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800" spc="-1" strike="noStrike">
                <a:solidFill>
                  <a:srgbClr val="000000"/>
                </a:solidFill>
                <a:latin typeface="Arial"/>
                <a:ea typeface="DejaVu Sans"/>
              </a:rPr>
              <a:t>Normaliseren. </a:t>
            </a:r>
            <a:endParaRPr b="0" lang="en-GB" sz="1800" spc="-1" strike="noStrike">
              <a:latin typeface="Arial"/>
            </a:endParaRPr>
          </a:p>
        </p:txBody>
      </p:sp>
      <p:sp>
        <p:nvSpPr>
          <p:cNvPr id="52" name="CustomShape 2"/>
          <p:cNvSpPr/>
          <p:nvPr/>
        </p:nvSpPr>
        <p:spPr>
          <a:xfrm>
            <a:off x="1224000" y="2154240"/>
            <a:ext cx="7702920" cy="3655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800" spc="-1" strike="noStrike">
                <a:solidFill>
                  <a:srgbClr val="000000"/>
                </a:solidFill>
                <a:latin typeface="Arial"/>
                <a:ea typeface="DejaVu Sans"/>
              </a:rPr>
              <a:t>De klant levert zelf de berichtentekst. De Message company slaat dit bericht voor maximaal één jaar op.</a:t>
            </a:r>
            <a:endParaRPr b="0" lang="en-GB" sz="1800" spc="-1" strike="noStrike">
              <a:latin typeface="Arial"/>
            </a:endParaRPr>
          </a:p>
          <a:p>
            <a:pPr>
              <a:lnSpc>
                <a:spcPct val="100000"/>
              </a:lnSpc>
            </a:pPr>
            <a:r>
              <a:rPr b="0" lang="en-GB" sz="1800" spc="-1" strike="noStrike">
                <a:solidFill>
                  <a:srgbClr val="000000"/>
                </a:solidFill>
                <a:latin typeface="Arial"/>
                <a:ea typeface="DejaVu Sans"/>
              </a:rPr>
              <a:t>Ook levert de klant het adressenbestand. Ook dat bewaart de Message company maximaal één jaar. Bij een package deal kan het adressen-bestand ook hergebruikt worden. </a:t>
            </a:r>
            <a:endParaRPr b="0" lang="en-GB" sz="1800" spc="-1" strike="noStrike">
              <a:latin typeface="Arial"/>
            </a:endParaRPr>
          </a:p>
          <a:p>
            <a:pPr>
              <a:lnSpc>
                <a:spcPct val="100000"/>
              </a:lnSpc>
            </a:pPr>
            <a:r>
              <a:rPr b="0" lang="en-GB" sz="1800" spc="-1" strike="noStrike">
                <a:solidFill>
                  <a:srgbClr val="000000"/>
                </a:solidFill>
                <a:latin typeface="Arial"/>
                <a:ea typeface="DejaVu Sans"/>
              </a:rPr>
              <a:t>Een adressenbestand van een klant mag NOOIT worden gebruikt voor een andere klant.</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Arial"/>
                <a:ea typeface="DejaVu Sans"/>
              </a:rPr>
              <a:t>Uiteraard moet de Message company een uitgebreide administratie bijhouden. Niet alleen moet aantoonbaar zijn dat alle berichten verstuurd zijn, maar moet de klant gefaktureerd worden én bij gebruik van een package deal moet de klant kunnen zien hoeveel er nog over is qua berichten.</a:t>
            </a:r>
            <a:endParaRPr b="0" lang="en-GB" sz="1800" spc="-1" strike="noStrike">
              <a:latin typeface="Arial"/>
            </a:endParaRPr>
          </a:p>
        </p:txBody>
      </p:sp>
      <p:pic>
        <p:nvPicPr>
          <p:cNvPr id="53" name="" descr=""/>
          <p:cNvPicPr/>
          <p:nvPr/>
        </p:nvPicPr>
        <p:blipFill>
          <a:blip r:embed="rId2"/>
          <a:stretch/>
        </p:blipFill>
        <p:spPr>
          <a:xfrm>
            <a:off x="6192000" y="576000"/>
            <a:ext cx="3313440" cy="1362240"/>
          </a:xfrm>
          <a:prstGeom prst="rect">
            <a:avLst/>
          </a:prstGeom>
          <a:ln>
            <a:noFill/>
          </a:ln>
        </p:spPr>
      </p:pic>
      <p:pic>
        <p:nvPicPr>
          <p:cNvPr id="54" name="" descr=""/>
          <p:cNvPicPr/>
          <p:nvPr/>
        </p:nvPicPr>
        <p:blipFill>
          <a:blip r:embed="rId3"/>
          <a:stretch/>
        </p:blipFill>
        <p:spPr>
          <a:xfrm>
            <a:off x="2520000" y="701640"/>
            <a:ext cx="2116800" cy="138528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5" name="" descr=""/>
          <p:cNvPicPr/>
          <p:nvPr/>
        </p:nvPicPr>
        <p:blipFill>
          <a:blip r:embed="rId1"/>
          <a:stretch/>
        </p:blipFill>
        <p:spPr>
          <a:xfrm>
            <a:off x="7956000" y="2360160"/>
            <a:ext cx="1834920" cy="1598760"/>
          </a:xfrm>
          <a:prstGeom prst="rect">
            <a:avLst/>
          </a:prstGeom>
          <a:ln>
            <a:noFill/>
          </a:ln>
        </p:spPr>
      </p:pic>
      <p:pic>
        <p:nvPicPr>
          <p:cNvPr id="56" name="" descr=""/>
          <p:cNvPicPr/>
          <p:nvPr/>
        </p:nvPicPr>
        <p:blipFill>
          <a:blip r:embed="rId2"/>
          <a:stretch/>
        </p:blipFill>
        <p:spPr>
          <a:xfrm>
            <a:off x="7560000" y="4146480"/>
            <a:ext cx="2200680" cy="1324440"/>
          </a:xfrm>
          <a:prstGeom prst="rect">
            <a:avLst/>
          </a:prstGeom>
          <a:ln>
            <a:noFill/>
          </a:ln>
        </p:spPr>
      </p:pic>
      <p:pic>
        <p:nvPicPr>
          <p:cNvPr id="57" name="" descr=""/>
          <p:cNvPicPr/>
          <p:nvPr/>
        </p:nvPicPr>
        <p:blipFill>
          <a:blip r:embed="rId3"/>
          <a:stretch/>
        </p:blipFill>
        <p:spPr>
          <a:xfrm>
            <a:off x="68760" y="79200"/>
            <a:ext cx="2231280" cy="1107360"/>
          </a:xfrm>
          <a:prstGeom prst="rect">
            <a:avLst/>
          </a:prstGeom>
          <a:ln>
            <a:noFill/>
          </a:ln>
        </p:spPr>
      </p:pic>
      <p:sp>
        <p:nvSpPr>
          <p:cNvPr id="58" name="CustomShape 1"/>
          <p:cNvSpPr/>
          <p:nvPr/>
        </p:nvSpPr>
        <p:spPr>
          <a:xfrm>
            <a:off x="144000" y="1368000"/>
            <a:ext cx="374292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800" spc="-1" strike="noStrike">
                <a:solidFill>
                  <a:srgbClr val="000000"/>
                </a:solidFill>
                <a:latin typeface="Arial"/>
                <a:ea typeface="DejaVu Sans"/>
              </a:rPr>
              <a:t>Normaliseren. </a:t>
            </a:r>
            <a:endParaRPr b="0" lang="en-GB" sz="1800" spc="-1" strike="noStrike">
              <a:latin typeface="Arial"/>
            </a:endParaRPr>
          </a:p>
        </p:txBody>
      </p:sp>
      <p:sp>
        <p:nvSpPr>
          <p:cNvPr id="59" name="CustomShape 2"/>
          <p:cNvSpPr/>
          <p:nvPr/>
        </p:nvSpPr>
        <p:spPr>
          <a:xfrm>
            <a:off x="720000" y="2088000"/>
            <a:ext cx="7702920" cy="28328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800" spc="-1" strike="noStrike">
                <a:solidFill>
                  <a:srgbClr val="000000"/>
                </a:solidFill>
                <a:latin typeface="Arial"/>
                <a:ea typeface="DejaVu Sans"/>
              </a:rPr>
              <a:t>Qua facturen moet natuurlijk de juiste naam en adressering worden toegepast, ook voor klanten in het buitenland. Voor klanten in de EU moet de BTW ‘verlegd’ worden en is het BTW-nummer nodig. Voor klanten buiten de EU is BTW niet aftrekbaar. </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Arial"/>
                <a:ea typeface="DejaVu Sans"/>
              </a:rPr>
              <a:t>Als Belgische klanten bij de belgische dochter van de Message Company ‘shoppen’ dan moet het Belgische BTW tarief worden gehanteerd. </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Arial"/>
                <a:ea typeface="DejaVu Sans"/>
              </a:rPr>
              <a:t>De Message Company heeft behoefte aan een nieuw administratie-systeem. Eerst maar eens een goed database ontwerp !!</a:t>
            </a:r>
            <a:endParaRPr b="0" lang="en-GB" sz="1800" spc="-1" strike="noStrike">
              <a:latin typeface="Arial"/>
            </a:endParaRPr>
          </a:p>
        </p:txBody>
      </p:sp>
      <p:pic>
        <p:nvPicPr>
          <p:cNvPr id="60" name="" descr=""/>
          <p:cNvPicPr/>
          <p:nvPr/>
        </p:nvPicPr>
        <p:blipFill>
          <a:blip r:embed="rId4"/>
          <a:stretch/>
        </p:blipFill>
        <p:spPr>
          <a:xfrm>
            <a:off x="7776000" y="648000"/>
            <a:ext cx="2040840" cy="1431000"/>
          </a:xfrm>
          <a:prstGeom prst="rect">
            <a:avLst/>
          </a:prstGeom>
          <a:ln>
            <a:noFill/>
          </a:ln>
        </p:spPr>
      </p:pic>
      <p:pic>
        <p:nvPicPr>
          <p:cNvPr id="61" name="" descr=""/>
          <p:cNvPicPr/>
          <p:nvPr/>
        </p:nvPicPr>
        <p:blipFill>
          <a:blip r:embed="rId5"/>
          <a:stretch/>
        </p:blipFill>
        <p:spPr>
          <a:xfrm>
            <a:off x="5832000" y="156960"/>
            <a:ext cx="1568160" cy="1857960"/>
          </a:xfrm>
          <a:prstGeom prst="rect">
            <a:avLst/>
          </a:prstGeom>
          <a:ln>
            <a:noFill/>
          </a:ln>
        </p:spPr>
      </p:pic>
      <p:pic>
        <p:nvPicPr>
          <p:cNvPr id="62" name="" descr=""/>
          <p:cNvPicPr/>
          <p:nvPr/>
        </p:nvPicPr>
        <p:blipFill>
          <a:blip r:embed="rId6"/>
          <a:stretch/>
        </p:blipFill>
        <p:spPr>
          <a:xfrm>
            <a:off x="2736000" y="583920"/>
            <a:ext cx="2116800" cy="138528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3" name="" descr=""/>
          <p:cNvPicPr/>
          <p:nvPr/>
        </p:nvPicPr>
        <p:blipFill>
          <a:blip r:embed="rId1"/>
          <a:stretch/>
        </p:blipFill>
        <p:spPr>
          <a:xfrm>
            <a:off x="68760" y="79200"/>
            <a:ext cx="2230920" cy="1107000"/>
          </a:xfrm>
          <a:prstGeom prst="rect">
            <a:avLst/>
          </a:prstGeom>
          <a:ln>
            <a:noFill/>
          </a:ln>
        </p:spPr>
      </p:pic>
      <p:sp>
        <p:nvSpPr>
          <p:cNvPr id="64" name="CustomShape 1"/>
          <p:cNvSpPr/>
          <p:nvPr/>
        </p:nvSpPr>
        <p:spPr>
          <a:xfrm>
            <a:off x="2880000" y="974160"/>
            <a:ext cx="453456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800" spc="-1" strike="noStrike">
                <a:solidFill>
                  <a:srgbClr val="000000"/>
                </a:solidFill>
                <a:latin typeface="Arial"/>
                <a:ea typeface="DejaVu Sans"/>
              </a:rPr>
              <a:t>0-de normaalvorm</a:t>
            </a:r>
            <a:endParaRPr b="0" lang="en-GB" sz="1800" spc="-1" strike="noStrike">
              <a:latin typeface="Arial"/>
            </a:endParaRPr>
          </a:p>
          <a:p>
            <a:pPr>
              <a:lnSpc>
                <a:spcPct val="100000"/>
              </a:lnSpc>
            </a:pPr>
            <a:endParaRPr b="0" lang="en-GB" sz="1800" spc="-1" strike="noStrike">
              <a:latin typeface="Arial"/>
            </a:endParaRPr>
          </a:p>
        </p:txBody>
      </p:sp>
      <p:pic>
        <p:nvPicPr>
          <p:cNvPr id="65" name="" descr=""/>
          <p:cNvPicPr/>
          <p:nvPr/>
        </p:nvPicPr>
        <p:blipFill>
          <a:blip r:embed="rId2"/>
          <a:stretch/>
        </p:blipFill>
        <p:spPr>
          <a:xfrm>
            <a:off x="7170120" y="485640"/>
            <a:ext cx="2116800" cy="1385280"/>
          </a:xfrm>
          <a:prstGeom prst="rect">
            <a:avLst/>
          </a:prstGeom>
          <a:ln>
            <a:noFill/>
          </a:ln>
        </p:spPr>
      </p:pic>
      <p:pic>
        <p:nvPicPr>
          <p:cNvPr id="66" name="" descr=""/>
          <p:cNvPicPr/>
          <p:nvPr/>
        </p:nvPicPr>
        <p:blipFill>
          <a:blip r:embed="rId3"/>
          <a:stretch/>
        </p:blipFill>
        <p:spPr>
          <a:xfrm>
            <a:off x="8077680" y="3600000"/>
            <a:ext cx="1713240" cy="1713240"/>
          </a:xfrm>
          <a:prstGeom prst="rect">
            <a:avLst/>
          </a:prstGeom>
          <a:ln>
            <a:noFill/>
          </a:ln>
        </p:spPr>
      </p:pic>
      <p:sp>
        <p:nvSpPr>
          <p:cNvPr id="67" name="TextShape 2"/>
          <p:cNvSpPr txBox="1"/>
          <p:nvPr/>
        </p:nvSpPr>
        <p:spPr>
          <a:xfrm>
            <a:off x="1224000" y="2160000"/>
            <a:ext cx="6696000" cy="2138040"/>
          </a:xfrm>
          <a:prstGeom prst="rect">
            <a:avLst/>
          </a:prstGeom>
          <a:noFill/>
          <a:ln>
            <a:noFill/>
          </a:ln>
        </p:spPr>
        <p:txBody>
          <a:bodyPr lIns="90000" rIns="90000" tIns="45000" bIns="45000">
            <a:spAutoFit/>
          </a:bodyPr>
          <a:p>
            <a:r>
              <a:rPr b="0" lang="en-GB" sz="1800" spc="-1" strike="noStrike">
                <a:latin typeface="Arial"/>
              </a:rPr>
              <a:t>Uit de gegeven informatiebronnen de belangrijkste objecten verzamelen. (belangrijke woorden selecteren)</a:t>
            </a:r>
            <a:endParaRPr b="0" lang="en-GB" sz="1800" spc="-1" strike="noStrike">
              <a:latin typeface="Arial"/>
            </a:endParaRPr>
          </a:p>
          <a:p>
            <a:endParaRPr b="0" lang="en-GB" sz="1800" spc="-1" strike="noStrike">
              <a:latin typeface="Arial"/>
            </a:endParaRPr>
          </a:p>
          <a:p>
            <a:r>
              <a:rPr b="0" lang="en-GB" sz="1800" spc="-1" strike="noStrike">
                <a:latin typeface="Arial"/>
              </a:rPr>
              <a:t>En een beetje creativiteit en nuchter verstand.</a:t>
            </a:r>
            <a:endParaRPr b="0" lang="en-GB" sz="1800" spc="-1" strike="noStrike">
              <a:latin typeface="Arial"/>
            </a:endParaRPr>
          </a:p>
          <a:p>
            <a:endParaRPr b="0" lang="en-GB" sz="1800" spc="-1" strike="noStrike">
              <a:latin typeface="Arial"/>
            </a:endParaRPr>
          </a:p>
          <a:p>
            <a:r>
              <a:rPr b="0" lang="en-GB" sz="1800" spc="-1" strike="noStrike">
                <a:latin typeface="Arial"/>
              </a:rPr>
              <a:t>Misschien zelfs al wat opzoeken (bv. BTW regels )</a:t>
            </a:r>
            <a:endParaRPr b="0" lang="en-GB" sz="1800" spc="-1" strike="noStrike">
              <a:latin typeface="Arial"/>
            </a:endParaRPr>
          </a:p>
          <a:p>
            <a:r>
              <a:rPr b="0" lang="en-GB" sz="1800" spc="-1" strike="noStrike">
                <a:latin typeface="Arial"/>
              </a:rPr>
              <a:t>(van programmeurs wordt verwacht dat ze alles weten  :-  )</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8" name="" descr=""/>
          <p:cNvPicPr/>
          <p:nvPr/>
        </p:nvPicPr>
        <p:blipFill>
          <a:blip r:embed="rId1"/>
          <a:stretch/>
        </p:blipFill>
        <p:spPr>
          <a:xfrm>
            <a:off x="68760" y="79200"/>
            <a:ext cx="2230920" cy="1107000"/>
          </a:xfrm>
          <a:prstGeom prst="rect">
            <a:avLst/>
          </a:prstGeom>
          <a:ln>
            <a:noFill/>
          </a:ln>
        </p:spPr>
      </p:pic>
      <p:sp>
        <p:nvSpPr>
          <p:cNvPr id="69" name="CustomShape 1"/>
          <p:cNvSpPr/>
          <p:nvPr/>
        </p:nvSpPr>
        <p:spPr>
          <a:xfrm>
            <a:off x="2880000" y="974160"/>
            <a:ext cx="453456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800" spc="-1" strike="noStrike">
                <a:solidFill>
                  <a:srgbClr val="000000"/>
                </a:solidFill>
                <a:latin typeface="Arial"/>
                <a:ea typeface="DejaVu Sans"/>
              </a:rPr>
              <a:t>0-de normaalvorm</a:t>
            </a:r>
            <a:endParaRPr b="0" lang="en-GB" sz="1800" spc="-1" strike="noStrike">
              <a:latin typeface="Arial"/>
            </a:endParaRPr>
          </a:p>
          <a:p>
            <a:pPr>
              <a:lnSpc>
                <a:spcPct val="100000"/>
              </a:lnSpc>
            </a:pPr>
            <a:endParaRPr b="0" lang="en-GB" sz="1800" spc="-1" strike="noStrike">
              <a:latin typeface="Arial"/>
            </a:endParaRPr>
          </a:p>
        </p:txBody>
      </p:sp>
      <p:sp>
        <p:nvSpPr>
          <p:cNvPr id="70" name="CustomShape 2"/>
          <p:cNvSpPr/>
          <p:nvPr/>
        </p:nvSpPr>
        <p:spPr>
          <a:xfrm>
            <a:off x="1008000" y="1296000"/>
            <a:ext cx="2446560" cy="42044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800" spc="-1" strike="noStrike">
                <a:solidFill>
                  <a:srgbClr val="000000"/>
                </a:solidFill>
                <a:latin typeface="Arial"/>
                <a:ea typeface="DejaVu Sans"/>
              </a:rPr>
              <a:t>Klant</a:t>
            </a:r>
            <a:endParaRPr b="0" lang="en-GB" sz="1800" spc="-1" strike="noStrike">
              <a:latin typeface="Arial"/>
            </a:endParaRPr>
          </a:p>
          <a:p>
            <a:pPr>
              <a:lnSpc>
                <a:spcPct val="100000"/>
              </a:lnSpc>
            </a:pPr>
            <a:r>
              <a:rPr b="0" lang="en-GB" sz="1800" spc="-1" strike="noStrike">
                <a:solidFill>
                  <a:srgbClr val="000000"/>
                </a:solidFill>
                <a:latin typeface="Arial"/>
                <a:ea typeface="DejaVu Sans"/>
              </a:rPr>
              <a:t>Bedrijf of Overheid</a:t>
            </a:r>
            <a:endParaRPr b="0" lang="en-GB" sz="1800" spc="-1" strike="noStrike">
              <a:latin typeface="Arial"/>
            </a:endParaRPr>
          </a:p>
          <a:p>
            <a:pPr>
              <a:lnSpc>
                <a:spcPct val="100000"/>
              </a:lnSpc>
            </a:pPr>
            <a:r>
              <a:rPr b="0" lang="en-GB" sz="1800" spc="-1" strike="noStrike">
                <a:solidFill>
                  <a:srgbClr val="000000"/>
                </a:solidFill>
                <a:latin typeface="Arial"/>
                <a:ea typeface="DejaVu Sans"/>
              </a:rPr>
              <a:t>Naam </a:t>
            </a:r>
            <a:endParaRPr b="0" lang="en-GB" sz="1800" spc="-1" strike="noStrike">
              <a:latin typeface="Arial"/>
            </a:endParaRPr>
          </a:p>
          <a:p>
            <a:pPr>
              <a:lnSpc>
                <a:spcPct val="100000"/>
              </a:lnSpc>
            </a:pPr>
            <a:r>
              <a:rPr b="0" lang="en-GB" sz="1800" spc="-1" strike="noStrike">
                <a:solidFill>
                  <a:srgbClr val="000000"/>
                </a:solidFill>
                <a:latin typeface="Arial"/>
                <a:ea typeface="DejaVu Sans"/>
              </a:rPr>
              <a:t>Contactpersoon</a:t>
            </a:r>
            <a:endParaRPr b="0" lang="en-GB" sz="1800" spc="-1" strike="noStrike">
              <a:latin typeface="Arial"/>
            </a:endParaRPr>
          </a:p>
          <a:p>
            <a:pPr>
              <a:lnSpc>
                <a:spcPct val="100000"/>
              </a:lnSpc>
            </a:pPr>
            <a:r>
              <a:rPr b="0" lang="en-GB" sz="1800" spc="-1" strike="noStrike">
                <a:solidFill>
                  <a:srgbClr val="000000"/>
                </a:solidFill>
                <a:latin typeface="Arial"/>
                <a:ea typeface="DejaVu Sans"/>
              </a:rPr>
              <a:t>Telefoonnummer</a:t>
            </a:r>
            <a:endParaRPr b="0" lang="en-GB" sz="1800" spc="-1" strike="noStrike">
              <a:latin typeface="Arial"/>
            </a:endParaRPr>
          </a:p>
          <a:p>
            <a:pPr>
              <a:lnSpc>
                <a:spcPct val="100000"/>
              </a:lnSpc>
            </a:pPr>
            <a:r>
              <a:rPr b="0" lang="en-GB" sz="1800" spc="-1" strike="noStrike">
                <a:solidFill>
                  <a:srgbClr val="000000"/>
                </a:solidFill>
                <a:latin typeface="Arial"/>
                <a:ea typeface="DejaVu Sans"/>
              </a:rPr>
              <a:t>Adres</a:t>
            </a:r>
            <a:endParaRPr b="0" lang="en-GB" sz="1800" spc="-1" strike="noStrike">
              <a:latin typeface="Arial"/>
            </a:endParaRPr>
          </a:p>
          <a:p>
            <a:pPr>
              <a:lnSpc>
                <a:spcPct val="100000"/>
              </a:lnSpc>
            </a:pPr>
            <a:r>
              <a:rPr b="0" lang="en-GB" sz="1800" spc="-1" strike="noStrike">
                <a:solidFill>
                  <a:srgbClr val="000000"/>
                </a:solidFill>
                <a:latin typeface="Arial"/>
                <a:ea typeface="DejaVu Sans"/>
              </a:rPr>
              <a:t>Huisnummer</a:t>
            </a:r>
            <a:endParaRPr b="0" lang="en-GB" sz="1800" spc="-1" strike="noStrike">
              <a:latin typeface="Arial"/>
            </a:endParaRPr>
          </a:p>
          <a:p>
            <a:pPr>
              <a:lnSpc>
                <a:spcPct val="100000"/>
              </a:lnSpc>
            </a:pPr>
            <a:r>
              <a:rPr b="0" lang="en-GB" sz="1800" spc="-1" strike="noStrike">
                <a:solidFill>
                  <a:srgbClr val="000000"/>
                </a:solidFill>
                <a:latin typeface="Arial"/>
                <a:ea typeface="DejaVu Sans"/>
              </a:rPr>
              <a:t>Postcode</a:t>
            </a:r>
            <a:endParaRPr b="0" lang="en-GB" sz="1800" spc="-1" strike="noStrike">
              <a:latin typeface="Arial"/>
            </a:endParaRPr>
          </a:p>
          <a:p>
            <a:pPr>
              <a:lnSpc>
                <a:spcPct val="100000"/>
              </a:lnSpc>
            </a:pPr>
            <a:r>
              <a:rPr b="0" lang="en-GB" sz="1800" spc="-1" strike="noStrike">
                <a:solidFill>
                  <a:srgbClr val="000000"/>
                </a:solidFill>
                <a:latin typeface="Arial"/>
                <a:ea typeface="DejaVu Sans"/>
              </a:rPr>
              <a:t>Plaats</a:t>
            </a:r>
            <a:endParaRPr b="0" lang="en-GB" sz="1800" spc="-1" strike="noStrike">
              <a:latin typeface="Arial"/>
            </a:endParaRPr>
          </a:p>
          <a:p>
            <a:pPr>
              <a:lnSpc>
                <a:spcPct val="100000"/>
              </a:lnSpc>
            </a:pPr>
            <a:r>
              <a:rPr b="0" lang="en-GB" sz="1800" spc="-1" strike="noStrike">
                <a:solidFill>
                  <a:srgbClr val="000000"/>
                </a:solidFill>
                <a:latin typeface="Arial"/>
                <a:ea typeface="DejaVu Sans"/>
              </a:rPr>
              <a:t>Land</a:t>
            </a:r>
            <a:endParaRPr b="0" lang="en-GB" sz="1800" spc="-1" strike="noStrike">
              <a:latin typeface="Arial"/>
            </a:endParaRPr>
          </a:p>
          <a:p>
            <a:pPr>
              <a:lnSpc>
                <a:spcPct val="100000"/>
              </a:lnSpc>
            </a:pPr>
            <a:r>
              <a:rPr b="0" lang="en-GB" sz="1800" spc="-1" strike="noStrike">
                <a:solidFill>
                  <a:srgbClr val="000000"/>
                </a:solidFill>
                <a:latin typeface="Arial"/>
                <a:ea typeface="DejaVu Sans"/>
              </a:rPr>
              <a:t>EU of niet</a:t>
            </a:r>
            <a:endParaRPr b="0" lang="en-GB" sz="1800" spc="-1" strike="noStrike">
              <a:latin typeface="Arial"/>
            </a:endParaRPr>
          </a:p>
          <a:p>
            <a:pPr>
              <a:lnSpc>
                <a:spcPct val="100000"/>
              </a:lnSpc>
            </a:pPr>
            <a:r>
              <a:rPr b="0" lang="en-GB" sz="1800" spc="-1" strike="noStrike">
                <a:solidFill>
                  <a:srgbClr val="000000"/>
                </a:solidFill>
                <a:latin typeface="Arial"/>
                <a:ea typeface="DejaVu Sans"/>
              </a:rPr>
              <a:t>BTW nummer</a:t>
            </a:r>
            <a:endParaRPr b="0" lang="en-GB" sz="1800" spc="-1" strike="noStrike">
              <a:latin typeface="Arial"/>
            </a:endParaRPr>
          </a:p>
          <a:p>
            <a:pPr>
              <a:lnSpc>
                <a:spcPct val="100000"/>
              </a:lnSpc>
            </a:pPr>
            <a:r>
              <a:rPr b="0" lang="en-GB" sz="1800" spc="-1" strike="noStrike">
                <a:solidFill>
                  <a:srgbClr val="000000"/>
                </a:solidFill>
                <a:latin typeface="Arial"/>
                <a:ea typeface="DejaVu Sans"/>
              </a:rPr>
              <a:t>Faktuur</a:t>
            </a:r>
            <a:endParaRPr b="0" lang="en-GB" sz="1800" spc="-1" strike="noStrike">
              <a:latin typeface="Arial"/>
            </a:endParaRPr>
          </a:p>
          <a:p>
            <a:pPr>
              <a:lnSpc>
                <a:spcPct val="100000"/>
              </a:lnSpc>
            </a:pPr>
            <a:r>
              <a:rPr b="0" lang="en-GB" sz="1800" spc="-1" strike="noStrike">
                <a:solidFill>
                  <a:srgbClr val="000000"/>
                </a:solidFill>
                <a:latin typeface="Arial"/>
                <a:ea typeface="DejaVu Sans"/>
              </a:rPr>
              <a:t>Nummer</a:t>
            </a:r>
            <a:endParaRPr b="0" lang="en-GB" sz="1800" spc="-1" strike="noStrike">
              <a:latin typeface="Arial"/>
            </a:endParaRPr>
          </a:p>
          <a:p>
            <a:pPr>
              <a:lnSpc>
                <a:spcPct val="100000"/>
              </a:lnSpc>
            </a:pPr>
            <a:r>
              <a:rPr b="0" lang="en-GB" sz="1800" spc="-1" strike="noStrike">
                <a:solidFill>
                  <a:srgbClr val="000000"/>
                </a:solidFill>
                <a:latin typeface="Arial"/>
                <a:ea typeface="DejaVu Sans"/>
              </a:rPr>
              <a:t>Datum</a:t>
            </a:r>
            <a:endParaRPr b="0" lang="en-GB" sz="1800" spc="-1" strike="noStrike">
              <a:latin typeface="Arial"/>
            </a:endParaRPr>
          </a:p>
        </p:txBody>
      </p:sp>
      <p:sp>
        <p:nvSpPr>
          <p:cNvPr id="71" name="CustomShape 3"/>
          <p:cNvSpPr/>
          <p:nvPr/>
        </p:nvSpPr>
        <p:spPr>
          <a:xfrm>
            <a:off x="3312000" y="1337760"/>
            <a:ext cx="1870560" cy="44787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800" spc="-1" strike="noStrike">
                <a:solidFill>
                  <a:srgbClr val="000000"/>
                </a:solidFill>
                <a:latin typeface="Arial"/>
                <a:ea typeface="DejaVu Sans"/>
              </a:rPr>
              <a:t>Opdracht</a:t>
            </a:r>
            <a:endParaRPr b="0" lang="en-GB" sz="1800" spc="-1" strike="noStrike">
              <a:latin typeface="Arial"/>
            </a:endParaRPr>
          </a:p>
          <a:p>
            <a:pPr>
              <a:lnSpc>
                <a:spcPct val="100000"/>
              </a:lnSpc>
            </a:pPr>
            <a:r>
              <a:rPr b="0" lang="en-GB" sz="1800" spc="-1" strike="noStrike">
                <a:solidFill>
                  <a:srgbClr val="000000"/>
                </a:solidFill>
                <a:latin typeface="Arial"/>
                <a:ea typeface="DejaVu Sans"/>
              </a:rPr>
              <a:t>Berichten</a:t>
            </a:r>
            <a:endParaRPr b="0" lang="en-GB" sz="1800" spc="-1" strike="noStrike">
              <a:latin typeface="Arial"/>
            </a:endParaRPr>
          </a:p>
          <a:p>
            <a:pPr>
              <a:lnSpc>
                <a:spcPct val="100000"/>
              </a:lnSpc>
            </a:pPr>
            <a:r>
              <a:rPr b="0" lang="en-GB" sz="1800" spc="-1" strike="noStrike">
                <a:solidFill>
                  <a:srgbClr val="000000"/>
                </a:solidFill>
                <a:latin typeface="Arial"/>
                <a:ea typeface="DejaVu Sans"/>
              </a:rPr>
              <a:t>Mailadressen</a:t>
            </a:r>
            <a:endParaRPr b="0" lang="en-GB" sz="1800" spc="-1" strike="noStrike">
              <a:latin typeface="Arial"/>
            </a:endParaRPr>
          </a:p>
          <a:p>
            <a:pPr>
              <a:lnSpc>
                <a:spcPct val="100000"/>
              </a:lnSpc>
            </a:pPr>
            <a:r>
              <a:rPr b="0" lang="en-GB" sz="1800" spc="-1" strike="noStrike">
                <a:solidFill>
                  <a:srgbClr val="000000"/>
                </a:solidFill>
                <a:latin typeface="Arial"/>
                <a:ea typeface="DejaVu Sans"/>
              </a:rPr>
              <a:t>Aantal adressen</a:t>
            </a:r>
            <a:endParaRPr b="0" lang="en-GB" sz="1800" spc="-1" strike="noStrike">
              <a:latin typeface="Arial"/>
            </a:endParaRPr>
          </a:p>
          <a:p>
            <a:pPr>
              <a:lnSpc>
                <a:spcPct val="100000"/>
              </a:lnSpc>
            </a:pPr>
            <a:r>
              <a:rPr b="0" lang="en-GB" sz="1800" spc="-1" strike="noStrike">
                <a:solidFill>
                  <a:srgbClr val="000000"/>
                </a:solidFill>
                <a:latin typeface="Arial"/>
                <a:ea typeface="DejaVu Sans"/>
              </a:rPr>
              <a:t>Privacy</a:t>
            </a:r>
            <a:endParaRPr b="0" lang="en-GB" sz="1800" spc="-1" strike="noStrike">
              <a:latin typeface="Arial"/>
            </a:endParaRPr>
          </a:p>
          <a:p>
            <a:pPr>
              <a:lnSpc>
                <a:spcPct val="100000"/>
              </a:lnSpc>
            </a:pPr>
            <a:r>
              <a:rPr b="0" lang="en-GB" sz="1800" spc="-1" strike="noStrike">
                <a:solidFill>
                  <a:srgbClr val="000000"/>
                </a:solidFill>
                <a:latin typeface="Arial"/>
                <a:ea typeface="DejaVu Sans"/>
              </a:rPr>
              <a:t>Berichttekst</a:t>
            </a:r>
            <a:endParaRPr b="0" lang="en-GB" sz="1800" spc="-1" strike="noStrike">
              <a:latin typeface="Arial"/>
            </a:endParaRPr>
          </a:p>
          <a:p>
            <a:pPr>
              <a:lnSpc>
                <a:spcPct val="100000"/>
              </a:lnSpc>
            </a:pPr>
            <a:r>
              <a:rPr b="0" lang="en-GB" sz="1800" spc="-1" strike="noStrike">
                <a:solidFill>
                  <a:srgbClr val="000000"/>
                </a:solidFill>
                <a:latin typeface="Arial"/>
                <a:ea typeface="DejaVu Sans"/>
              </a:rPr>
              <a:t>Bewaartermijn</a:t>
            </a:r>
            <a:endParaRPr b="0" lang="en-GB" sz="1800" spc="-1" strike="noStrike">
              <a:latin typeface="Arial"/>
            </a:endParaRPr>
          </a:p>
          <a:p>
            <a:pPr>
              <a:lnSpc>
                <a:spcPct val="100000"/>
              </a:lnSpc>
            </a:pPr>
            <a:r>
              <a:rPr b="0" lang="en-GB" sz="1800" spc="-1" strike="noStrike">
                <a:solidFill>
                  <a:srgbClr val="000000"/>
                </a:solidFill>
                <a:latin typeface="Arial"/>
                <a:ea typeface="DejaVu Sans"/>
              </a:rPr>
              <a:t>Doelomgeving</a:t>
            </a:r>
            <a:endParaRPr b="0" lang="en-GB" sz="1800" spc="-1" strike="noStrike">
              <a:latin typeface="Arial"/>
            </a:endParaRPr>
          </a:p>
          <a:p>
            <a:pPr>
              <a:lnSpc>
                <a:spcPct val="100000"/>
              </a:lnSpc>
            </a:pPr>
            <a:r>
              <a:rPr b="0" lang="en-GB" sz="1800" spc="-1" strike="noStrike">
                <a:solidFill>
                  <a:srgbClr val="000000"/>
                </a:solidFill>
                <a:latin typeface="Arial"/>
                <a:ea typeface="DejaVu Sans"/>
              </a:rPr>
              <a:t>Verstuurd ja/nee</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Arial"/>
                <a:ea typeface="DejaVu Sans"/>
              </a:rPr>
              <a:t>Package deal</a:t>
            </a:r>
            <a:endParaRPr b="0" lang="en-GB" sz="1800" spc="-1" strike="noStrike">
              <a:latin typeface="Arial"/>
            </a:endParaRPr>
          </a:p>
          <a:p>
            <a:pPr>
              <a:lnSpc>
                <a:spcPct val="100000"/>
              </a:lnSpc>
            </a:pPr>
            <a:r>
              <a:rPr b="0" lang="en-GB" sz="1800" spc="-1" strike="noStrike">
                <a:solidFill>
                  <a:srgbClr val="000000"/>
                </a:solidFill>
                <a:latin typeface="Arial"/>
                <a:ea typeface="DejaVu Sans"/>
              </a:rPr>
              <a:t>Prijs per bericht</a:t>
            </a:r>
            <a:endParaRPr b="0" lang="en-GB" sz="1800" spc="-1" strike="noStrike">
              <a:latin typeface="Arial"/>
            </a:endParaRPr>
          </a:p>
          <a:p>
            <a:pPr>
              <a:lnSpc>
                <a:spcPct val="100000"/>
              </a:lnSpc>
            </a:pPr>
            <a:r>
              <a:rPr b="0" lang="en-GB" sz="1800" spc="-1" strike="noStrike">
                <a:solidFill>
                  <a:srgbClr val="000000"/>
                </a:solidFill>
                <a:latin typeface="Arial"/>
                <a:ea typeface="DejaVu Sans"/>
              </a:rPr>
              <a:t>Nog in voorraad</a:t>
            </a:r>
            <a:endParaRPr b="0" lang="en-GB" sz="1800" spc="-1" strike="noStrike">
              <a:latin typeface="Arial"/>
            </a:endParaRPr>
          </a:p>
          <a:p>
            <a:pPr>
              <a:lnSpc>
                <a:spcPct val="100000"/>
              </a:lnSpc>
            </a:pPr>
            <a:r>
              <a:rPr b="0" lang="en-GB" sz="1800" spc="-1" strike="noStrike">
                <a:solidFill>
                  <a:srgbClr val="000000"/>
                </a:solidFill>
                <a:latin typeface="Arial"/>
                <a:ea typeface="DejaVu Sans"/>
              </a:rPr>
              <a:t>Aantal verstuurd</a:t>
            </a: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p:txBody>
      </p:sp>
      <p:pic>
        <p:nvPicPr>
          <p:cNvPr id="72" name="" descr=""/>
          <p:cNvPicPr/>
          <p:nvPr/>
        </p:nvPicPr>
        <p:blipFill>
          <a:blip r:embed="rId2"/>
          <a:stretch/>
        </p:blipFill>
        <p:spPr>
          <a:xfrm>
            <a:off x="7170120" y="485640"/>
            <a:ext cx="2116800" cy="1385280"/>
          </a:xfrm>
          <a:prstGeom prst="rect">
            <a:avLst/>
          </a:prstGeom>
          <a:ln>
            <a:noFill/>
          </a:ln>
        </p:spPr>
      </p:pic>
      <p:sp>
        <p:nvSpPr>
          <p:cNvPr id="73" name="CustomShape 4"/>
          <p:cNvSpPr/>
          <p:nvPr/>
        </p:nvSpPr>
        <p:spPr>
          <a:xfrm>
            <a:off x="5544720" y="1191960"/>
            <a:ext cx="1942920" cy="44787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800" spc="-1" strike="noStrike">
                <a:solidFill>
                  <a:srgbClr val="000000"/>
                </a:solidFill>
                <a:latin typeface="Arial"/>
                <a:ea typeface="DejaVu Sans"/>
              </a:rPr>
              <a:t>Insta</a:t>
            </a:r>
            <a:endParaRPr b="0" lang="en-GB" sz="1800" spc="-1" strike="noStrike">
              <a:latin typeface="Arial"/>
            </a:endParaRPr>
          </a:p>
          <a:p>
            <a:pPr>
              <a:lnSpc>
                <a:spcPct val="100000"/>
              </a:lnSpc>
            </a:pPr>
            <a:r>
              <a:rPr b="0" lang="en-GB" sz="1800" spc="-1" strike="noStrike">
                <a:solidFill>
                  <a:srgbClr val="000000"/>
                </a:solidFill>
                <a:latin typeface="Arial"/>
                <a:ea typeface="DejaVu Sans"/>
              </a:rPr>
              <a:t>LinkedIn</a:t>
            </a:r>
            <a:endParaRPr b="0" lang="en-GB" sz="1800" spc="-1" strike="noStrike">
              <a:latin typeface="Arial"/>
            </a:endParaRPr>
          </a:p>
          <a:p>
            <a:pPr>
              <a:lnSpc>
                <a:spcPct val="100000"/>
              </a:lnSpc>
            </a:pPr>
            <a:r>
              <a:rPr b="0" lang="en-GB" sz="1800" spc="-1" strike="noStrike">
                <a:solidFill>
                  <a:srgbClr val="000000"/>
                </a:solidFill>
                <a:latin typeface="Arial"/>
                <a:ea typeface="DejaVu Sans"/>
              </a:rPr>
              <a:t>SMS</a:t>
            </a:r>
            <a:endParaRPr b="0" lang="en-GB" sz="1800" spc="-1" strike="noStrike">
              <a:latin typeface="Arial"/>
            </a:endParaRPr>
          </a:p>
          <a:p>
            <a:pPr>
              <a:lnSpc>
                <a:spcPct val="100000"/>
              </a:lnSpc>
            </a:pPr>
            <a:r>
              <a:rPr b="0" lang="en-GB" sz="1800" spc="-1" strike="noStrike">
                <a:solidFill>
                  <a:srgbClr val="000000"/>
                </a:solidFill>
                <a:latin typeface="Arial"/>
                <a:ea typeface="DejaVu Sans"/>
              </a:rPr>
              <a:t>WhatsApp</a:t>
            </a:r>
            <a:endParaRPr b="0" lang="en-GB" sz="1800" spc="-1" strike="noStrike">
              <a:latin typeface="Arial"/>
            </a:endParaRPr>
          </a:p>
          <a:p>
            <a:pPr>
              <a:lnSpc>
                <a:spcPct val="100000"/>
              </a:lnSpc>
            </a:pPr>
            <a:r>
              <a:rPr b="0" lang="en-GB" sz="1800" spc="-1" strike="noStrike">
                <a:solidFill>
                  <a:srgbClr val="000000"/>
                </a:solidFill>
                <a:latin typeface="Arial"/>
                <a:ea typeface="DejaVu Sans"/>
              </a:rPr>
              <a:t>FaceBook</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Arial"/>
                <a:ea typeface="DejaVu Sans"/>
              </a:rPr>
              <a:t>Informatie</a:t>
            </a:r>
            <a:endParaRPr b="0" lang="en-GB" sz="1800" spc="-1" strike="noStrike">
              <a:latin typeface="Arial"/>
            </a:endParaRPr>
          </a:p>
          <a:p>
            <a:pPr>
              <a:lnSpc>
                <a:spcPct val="100000"/>
              </a:lnSpc>
            </a:pPr>
            <a:r>
              <a:rPr b="0" lang="en-GB" sz="1800" spc="-1" strike="noStrike">
                <a:solidFill>
                  <a:srgbClr val="000000"/>
                </a:solidFill>
                <a:latin typeface="Arial"/>
                <a:ea typeface="DejaVu Sans"/>
              </a:rPr>
              <a:t>Reclame</a:t>
            </a:r>
            <a:endParaRPr b="0" lang="en-GB" sz="1800" spc="-1" strike="noStrike">
              <a:latin typeface="Arial"/>
            </a:endParaRPr>
          </a:p>
          <a:p>
            <a:pPr>
              <a:lnSpc>
                <a:spcPct val="100000"/>
              </a:lnSpc>
            </a:pPr>
            <a:r>
              <a:rPr b="0" lang="en-GB" sz="1800" spc="-1" strike="noStrike">
                <a:solidFill>
                  <a:srgbClr val="000000"/>
                </a:solidFill>
                <a:latin typeface="Arial"/>
                <a:ea typeface="DejaVu Sans"/>
              </a:rPr>
              <a:t>Vacature</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Arial"/>
                <a:ea typeface="DejaVu Sans"/>
              </a:rPr>
              <a:t>Binnenland</a:t>
            </a:r>
            <a:endParaRPr b="0" lang="en-GB" sz="1800" spc="-1" strike="noStrike">
              <a:latin typeface="Arial"/>
            </a:endParaRPr>
          </a:p>
          <a:p>
            <a:pPr>
              <a:lnSpc>
                <a:spcPct val="100000"/>
              </a:lnSpc>
            </a:pPr>
            <a:r>
              <a:rPr b="0" lang="en-GB" sz="1800" spc="-1" strike="noStrike">
                <a:solidFill>
                  <a:srgbClr val="000000"/>
                </a:solidFill>
                <a:latin typeface="Arial"/>
                <a:ea typeface="DejaVu Sans"/>
              </a:rPr>
              <a:t>Buitenland</a:t>
            </a:r>
            <a:endParaRPr b="0" lang="en-GB" sz="1800" spc="-1" strike="noStrike">
              <a:latin typeface="Arial"/>
            </a:endParaRPr>
          </a:p>
          <a:p>
            <a:pPr>
              <a:lnSpc>
                <a:spcPct val="100000"/>
              </a:lnSpc>
            </a:pPr>
            <a:r>
              <a:rPr b="0" lang="en-GB" sz="1800" spc="-1" strike="noStrike">
                <a:solidFill>
                  <a:srgbClr val="000000"/>
                </a:solidFill>
                <a:latin typeface="Arial"/>
                <a:ea typeface="DejaVu Sans"/>
              </a:rPr>
              <a:t>Belgïe</a:t>
            </a:r>
            <a:endParaRPr b="0" lang="en-GB" sz="1800" spc="-1" strike="noStrike">
              <a:latin typeface="Arial"/>
            </a:endParaRPr>
          </a:p>
          <a:p>
            <a:pPr>
              <a:lnSpc>
                <a:spcPct val="100000"/>
              </a:lnSpc>
            </a:pPr>
            <a:r>
              <a:rPr b="0" lang="en-GB" sz="1800" spc="-1" strike="noStrike">
                <a:solidFill>
                  <a:srgbClr val="000000"/>
                </a:solidFill>
                <a:latin typeface="Arial"/>
                <a:ea typeface="DejaVu Sans"/>
              </a:rPr>
              <a:t>BTW percentage</a:t>
            </a:r>
            <a:endParaRPr b="0" lang="en-GB" sz="1800" spc="-1" strike="noStrike">
              <a:latin typeface="Arial"/>
            </a:endParaRPr>
          </a:p>
          <a:p>
            <a:pPr>
              <a:lnSpc>
                <a:spcPct val="100000"/>
              </a:lnSpc>
            </a:pPr>
            <a:r>
              <a:rPr b="0" lang="en-GB" sz="1800" spc="-1" strike="noStrike">
                <a:solidFill>
                  <a:srgbClr val="000000"/>
                </a:solidFill>
                <a:latin typeface="Arial"/>
                <a:ea typeface="DejaVu Sans"/>
              </a:rPr>
              <a:t>Betaalmiddel</a:t>
            </a:r>
            <a:endParaRPr b="0" lang="en-GB" sz="1800" spc="-1" strike="noStrike">
              <a:latin typeface="Arial"/>
            </a:endParaRPr>
          </a:p>
          <a:p>
            <a:pPr>
              <a:lnSpc>
                <a:spcPct val="100000"/>
              </a:lnSpc>
            </a:pPr>
            <a:r>
              <a:rPr b="0" lang="en-GB" sz="1800" spc="-1" strike="noStrike">
                <a:solidFill>
                  <a:srgbClr val="000000"/>
                </a:solidFill>
                <a:latin typeface="Arial"/>
                <a:ea typeface="DejaVu Sans"/>
              </a:rPr>
              <a:t>Valuta</a:t>
            </a:r>
            <a:endParaRPr b="0" lang="en-GB" sz="1800" spc="-1" strike="noStrike">
              <a:latin typeface="Arial"/>
            </a:endParaRPr>
          </a:p>
        </p:txBody>
      </p:sp>
      <p:pic>
        <p:nvPicPr>
          <p:cNvPr id="74" name="" descr=""/>
          <p:cNvPicPr/>
          <p:nvPr/>
        </p:nvPicPr>
        <p:blipFill>
          <a:blip r:embed="rId3"/>
          <a:stretch/>
        </p:blipFill>
        <p:spPr>
          <a:xfrm>
            <a:off x="8077680" y="3600000"/>
            <a:ext cx="1713240" cy="171324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5" name="" descr=""/>
          <p:cNvPicPr/>
          <p:nvPr/>
        </p:nvPicPr>
        <p:blipFill>
          <a:blip r:embed="rId1"/>
          <a:stretch/>
        </p:blipFill>
        <p:spPr>
          <a:xfrm>
            <a:off x="68760" y="79200"/>
            <a:ext cx="2230920" cy="1107000"/>
          </a:xfrm>
          <a:prstGeom prst="rect">
            <a:avLst/>
          </a:prstGeom>
          <a:ln>
            <a:noFill/>
          </a:ln>
        </p:spPr>
      </p:pic>
      <p:sp>
        <p:nvSpPr>
          <p:cNvPr id="76" name="CustomShape 1"/>
          <p:cNvSpPr/>
          <p:nvPr/>
        </p:nvSpPr>
        <p:spPr>
          <a:xfrm>
            <a:off x="2880000" y="974160"/>
            <a:ext cx="453456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800" spc="-1" strike="noStrike">
                <a:solidFill>
                  <a:srgbClr val="000000"/>
                </a:solidFill>
                <a:latin typeface="Arial"/>
                <a:ea typeface="DejaVu Sans"/>
              </a:rPr>
              <a:t>1-ste normaalvorm</a:t>
            </a:r>
            <a:endParaRPr b="0" lang="en-GB" sz="1800" spc="-1" strike="noStrike">
              <a:latin typeface="Arial"/>
            </a:endParaRPr>
          </a:p>
          <a:p>
            <a:pPr>
              <a:lnSpc>
                <a:spcPct val="100000"/>
              </a:lnSpc>
            </a:pPr>
            <a:endParaRPr b="0" lang="en-GB" sz="1800" spc="-1" strike="noStrike">
              <a:latin typeface="Arial"/>
            </a:endParaRPr>
          </a:p>
        </p:txBody>
      </p:sp>
      <p:pic>
        <p:nvPicPr>
          <p:cNvPr id="77" name="" descr=""/>
          <p:cNvPicPr/>
          <p:nvPr/>
        </p:nvPicPr>
        <p:blipFill>
          <a:blip r:embed="rId2"/>
          <a:stretch/>
        </p:blipFill>
        <p:spPr>
          <a:xfrm>
            <a:off x="7170120" y="485640"/>
            <a:ext cx="2116800" cy="1385280"/>
          </a:xfrm>
          <a:prstGeom prst="rect">
            <a:avLst/>
          </a:prstGeom>
          <a:ln>
            <a:noFill/>
          </a:ln>
        </p:spPr>
      </p:pic>
      <p:pic>
        <p:nvPicPr>
          <p:cNvPr id="78" name="" descr=""/>
          <p:cNvPicPr/>
          <p:nvPr/>
        </p:nvPicPr>
        <p:blipFill>
          <a:blip r:embed="rId3"/>
          <a:stretch/>
        </p:blipFill>
        <p:spPr>
          <a:xfrm>
            <a:off x="8280000" y="3668760"/>
            <a:ext cx="1370160" cy="1370160"/>
          </a:xfrm>
          <a:prstGeom prst="rect">
            <a:avLst/>
          </a:prstGeom>
          <a:ln>
            <a:noFill/>
          </a:ln>
        </p:spPr>
      </p:pic>
      <p:sp>
        <p:nvSpPr>
          <p:cNvPr id="79" name="TextShape 2"/>
          <p:cNvSpPr txBox="1"/>
          <p:nvPr/>
        </p:nvSpPr>
        <p:spPr>
          <a:xfrm>
            <a:off x="1080000" y="2160000"/>
            <a:ext cx="7560000" cy="2649960"/>
          </a:xfrm>
          <a:prstGeom prst="rect">
            <a:avLst/>
          </a:prstGeom>
          <a:noFill/>
          <a:ln>
            <a:noFill/>
          </a:ln>
        </p:spPr>
        <p:txBody>
          <a:bodyPr lIns="90000" rIns="90000" tIns="45000" bIns="45000">
            <a:spAutoFit/>
          </a:bodyPr>
          <a:p>
            <a:r>
              <a:rPr b="0" lang="en-GB" sz="1800" spc="-1" strike="noStrike">
                <a:latin typeface="Arial"/>
              </a:rPr>
              <a:t>- verwijderen van constanten en procesgegevens</a:t>
            </a:r>
            <a:endParaRPr b="0" lang="en-GB" sz="1800" spc="-1" strike="noStrike">
              <a:latin typeface="Arial"/>
            </a:endParaRPr>
          </a:p>
          <a:p>
            <a:r>
              <a:rPr b="0" lang="en-GB" sz="1800" spc="-1" strike="noStrike">
                <a:latin typeface="Arial"/>
              </a:rPr>
              <a:t>  </a:t>
            </a:r>
            <a:r>
              <a:rPr b="0" lang="en-GB" sz="1800" spc="-1" strike="noStrike">
                <a:latin typeface="Arial"/>
              </a:rPr>
              <a:t>- wat nooit veranderd is een constante (naam bedrijf, logo)</a:t>
            </a:r>
            <a:endParaRPr b="0" lang="en-GB" sz="1800" spc="-1" strike="noStrike">
              <a:latin typeface="Arial"/>
            </a:endParaRPr>
          </a:p>
          <a:p>
            <a:r>
              <a:rPr b="0" lang="en-GB" sz="1800" spc="-1" strike="noStrike">
                <a:latin typeface="Arial"/>
              </a:rPr>
              <a:t>  </a:t>
            </a:r>
            <a:r>
              <a:rPr b="0" lang="en-GB" sz="1800" spc="-1" strike="noStrike">
                <a:latin typeface="Arial"/>
              </a:rPr>
              <a:t>- wat te berekenen is is een procesgegeven (aantal * prijs = </a:t>
            </a:r>
            <a:r>
              <a:rPr b="0" lang="en-GB" sz="1800" spc="-1" strike="sngStrike">
                <a:latin typeface="Arial"/>
              </a:rPr>
              <a:t>totaal</a:t>
            </a:r>
            <a:r>
              <a:rPr b="0" lang="en-GB" sz="1800" spc="-1" strike="noStrike">
                <a:latin typeface="Arial"/>
              </a:rPr>
              <a:t>)</a:t>
            </a:r>
            <a:endParaRPr b="0" lang="en-GB" sz="1800" spc="-1" strike="noStrike">
              <a:latin typeface="Arial"/>
            </a:endParaRPr>
          </a:p>
          <a:p>
            <a:endParaRPr b="0" lang="en-GB" sz="1800" spc="-1" strike="noStrike">
              <a:latin typeface="Arial"/>
            </a:endParaRPr>
          </a:p>
          <a:p>
            <a:r>
              <a:rPr b="0" lang="en-GB" sz="1800" spc="-1" strike="noStrike">
                <a:latin typeface="Arial"/>
              </a:rPr>
              <a:t>- elimineren van herhalende gegevens (uniek maken)</a:t>
            </a:r>
            <a:endParaRPr b="0" lang="en-GB" sz="1800" spc="-1" strike="noStrike">
              <a:latin typeface="Arial"/>
            </a:endParaRPr>
          </a:p>
          <a:p>
            <a:r>
              <a:rPr b="0" lang="en-GB" sz="1800" spc="-1" strike="noStrike">
                <a:latin typeface="Arial"/>
              </a:rPr>
              <a:t>   </a:t>
            </a:r>
            <a:r>
              <a:rPr b="0" lang="en-GB" sz="1800" spc="-1" strike="noStrike">
                <a:latin typeface="Arial"/>
              </a:rPr>
              <a:t>- opsommingen van dingen onder een noemer plaatsen en niet alle</a:t>
            </a:r>
            <a:endParaRPr b="0" lang="en-GB" sz="1800" spc="-1" strike="noStrike">
              <a:latin typeface="Arial"/>
            </a:endParaRPr>
          </a:p>
          <a:p>
            <a:r>
              <a:rPr b="0" lang="en-GB" sz="1800" spc="-1" strike="noStrike">
                <a:latin typeface="Arial"/>
              </a:rPr>
              <a:t>     </a:t>
            </a:r>
            <a:r>
              <a:rPr b="0" lang="en-GB" sz="1800" spc="-1" strike="noStrike">
                <a:latin typeface="Arial"/>
              </a:rPr>
              <a:t>dingen zelf.</a:t>
            </a:r>
            <a:endParaRPr b="0" lang="en-GB" sz="1800" spc="-1" strike="noStrike">
              <a:latin typeface="Arial"/>
            </a:endParaRPr>
          </a:p>
          <a:p>
            <a:endParaRPr b="0" lang="en-GB" sz="1800" spc="-1" strike="noStrike">
              <a:latin typeface="Arial"/>
            </a:endParaRPr>
          </a:p>
          <a:p>
            <a:r>
              <a:rPr b="0" lang="en-GB" sz="1800" spc="-1" strike="noStrike">
                <a:latin typeface="Arial"/>
              </a:rPr>
              <a:t>- constant in tijd. Waarden die ‘altijd’ gelijk lijken te zijn zijn dat vaak niet</a:t>
            </a:r>
            <a:endParaRPr b="0" lang="en-GB" sz="1800" spc="-1" strike="noStrike">
              <a:latin typeface="Arial"/>
            </a:endParaRPr>
          </a:p>
          <a:p>
            <a:r>
              <a:rPr b="0" lang="en-GB" sz="1800" spc="-1" strike="noStrike">
                <a:latin typeface="Arial"/>
              </a:rPr>
              <a:t>	</a:t>
            </a:r>
            <a:r>
              <a:rPr b="0" lang="en-GB" sz="1800" spc="-1" strike="noStrike">
                <a:latin typeface="Arial"/>
              </a:rPr>
              <a:t>	</a:t>
            </a:r>
            <a:r>
              <a:rPr b="0" lang="en-GB" sz="1800" spc="-1" strike="noStrike">
                <a:latin typeface="Arial"/>
              </a:rPr>
              <a:t>	</a:t>
            </a:r>
            <a:r>
              <a:rPr b="0" lang="en-GB" sz="1800" spc="-1" strike="noStrike">
                <a:latin typeface="Arial"/>
              </a:rPr>
              <a:t>	</a:t>
            </a:r>
            <a:r>
              <a:rPr b="0" lang="en-GB" sz="1800" spc="-1" strike="noStrike">
                <a:latin typeface="Arial"/>
              </a:rPr>
              <a:t>	</a:t>
            </a:r>
            <a:r>
              <a:rPr b="0" lang="en-GB" sz="1800" spc="-1" strike="noStrike">
                <a:latin typeface="Arial"/>
              </a:rPr>
              <a:t>(BTW, valuta, enz.) </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0" name="" descr=""/>
          <p:cNvPicPr/>
          <p:nvPr/>
        </p:nvPicPr>
        <p:blipFill>
          <a:blip r:embed="rId1"/>
          <a:stretch/>
        </p:blipFill>
        <p:spPr>
          <a:xfrm>
            <a:off x="68760" y="79200"/>
            <a:ext cx="2230920" cy="1107000"/>
          </a:xfrm>
          <a:prstGeom prst="rect">
            <a:avLst/>
          </a:prstGeom>
          <a:ln>
            <a:noFill/>
          </a:ln>
        </p:spPr>
      </p:pic>
      <p:sp>
        <p:nvSpPr>
          <p:cNvPr id="81" name="CustomShape 1"/>
          <p:cNvSpPr/>
          <p:nvPr/>
        </p:nvSpPr>
        <p:spPr>
          <a:xfrm>
            <a:off x="2880000" y="974160"/>
            <a:ext cx="453456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800" spc="-1" strike="noStrike">
                <a:solidFill>
                  <a:srgbClr val="000000"/>
                </a:solidFill>
                <a:latin typeface="Arial"/>
                <a:ea typeface="DejaVu Sans"/>
              </a:rPr>
              <a:t>1-ste normaalvorm</a:t>
            </a:r>
            <a:endParaRPr b="0" lang="en-GB" sz="1800" spc="-1" strike="noStrike">
              <a:latin typeface="Arial"/>
            </a:endParaRPr>
          </a:p>
          <a:p>
            <a:pPr>
              <a:lnSpc>
                <a:spcPct val="100000"/>
              </a:lnSpc>
            </a:pPr>
            <a:endParaRPr b="0" lang="en-GB" sz="1800" spc="-1" strike="noStrike">
              <a:latin typeface="Arial"/>
            </a:endParaRPr>
          </a:p>
        </p:txBody>
      </p:sp>
      <p:sp>
        <p:nvSpPr>
          <p:cNvPr id="82" name="CustomShape 2"/>
          <p:cNvSpPr/>
          <p:nvPr/>
        </p:nvSpPr>
        <p:spPr>
          <a:xfrm>
            <a:off x="720000" y="1397880"/>
            <a:ext cx="2446560" cy="39301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800" spc="-1" strike="noStrike">
                <a:solidFill>
                  <a:srgbClr val="000000"/>
                </a:solidFill>
                <a:latin typeface="Arial"/>
                <a:ea typeface="DejaVu Sans"/>
              </a:rPr>
              <a:t>Klant</a:t>
            </a:r>
            <a:endParaRPr b="0" lang="en-GB" sz="1800" spc="-1" strike="noStrike">
              <a:latin typeface="Arial"/>
            </a:endParaRPr>
          </a:p>
          <a:p>
            <a:pPr>
              <a:lnSpc>
                <a:spcPct val="100000"/>
              </a:lnSpc>
            </a:pPr>
            <a:r>
              <a:rPr b="0" lang="en-GB" sz="1800" spc="-1" strike="noStrike">
                <a:solidFill>
                  <a:srgbClr val="000000"/>
                </a:solidFill>
                <a:latin typeface="Arial"/>
                <a:ea typeface="DejaVu Sans"/>
              </a:rPr>
              <a:t>Bedrijf of Overheid</a:t>
            </a:r>
            <a:endParaRPr b="0" lang="en-GB" sz="1800" spc="-1" strike="noStrike">
              <a:latin typeface="Arial"/>
            </a:endParaRPr>
          </a:p>
          <a:p>
            <a:pPr>
              <a:lnSpc>
                <a:spcPct val="100000"/>
              </a:lnSpc>
            </a:pPr>
            <a:r>
              <a:rPr b="0" lang="en-GB" sz="1800" spc="-1" strike="noStrike">
                <a:solidFill>
                  <a:srgbClr val="000000"/>
                </a:solidFill>
                <a:latin typeface="Arial"/>
                <a:ea typeface="DejaVu Sans"/>
              </a:rPr>
              <a:t>Naam </a:t>
            </a:r>
            <a:endParaRPr b="0" lang="en-GB" sz="1800" spc="-1" strike="noStrike">
              <a:latin typeface="Arial"/>
            </a:endParaRPr>
          </a:p>
          <a:p>
            <a:pPr>
              <a:lnSpc>
                <a:spcPct val="100000"/>
              </a:lnSpc>
            </a:pPr>
            <a:r>
              <a:rPr b="0" lang="en-GB" sz="1800" spc="-1" strike="noStrike">
                <a:solidFill>
                  <a:srgbClr val="000000"/>
                </a:solidFill>
                <a:latin typeface="Arial"/>
                <a:ea typeface="DejaVu Sans"/>
              </a:rPr>
              <a:t>Contactpersoon</a:t>
            </a:r>
            <a:endParaRPr b="0" lang="en-GB" sz="1800" spc="-1" strike="noStrike">
              <a:latin typeface="Arial"/>
            </a:endParaRPr>
          </a:p>
          <a:p>
            <a:pPr>
              <a:lnSpc>
                <a:spcPct val="100000"/>
              </a:lnSpc>
            </a:pPr>
            <a:r>
              <a:rPr b="0" lang="en-GB" sz="1800" spc="-1" strike="noStrike">
                <a:solidFill>
                  <a:srgbClr val="000000"/>
                </a:solidFill>
                <a:latin typeface="Arial"/>
                <a:ea typeface="DejaVu Sans"/>
              </a:rPr>
              <a:t>Telefoonnummer</a:t>
            </a:r>
            <a:endParaRPr b="0" lang="en-GB" sz="1800" spc="-1" strike="noStrike">
              <a:latin typeface="Arial"/>
            </a:endParaRPr>
          </a:p>
          <a:p>
            <a:pPr>
              <a:lnSpc>
                <a:spcPct val="100000"/>
              </a:lnSpc>
            </a:pPr>
            <a:r>
              <a:rPr b="0" lang="en-GB" sz="1800" spc="-1" strike="noStrike">
                <a:solidFill>
                  <a:srgbClr val="000000"/>
                </a:solidFill>
                <a:latin typeface="Arial"/>
                <a:ea typeface="DejaVu Sans"/>
              </a:rPr>
              <a:t>Adres</a:t>
            </a:r>
            <a:endParaRPr b="0" lang="en-GB" sz="1800" spc="-1" strike="noStrike">
              <a:latin typeface="Arial"/>
            </a:endParaRPr>
          </a:p>
          <a:p>
            <a:pPr>
              <a:lnSpc>
                <a:spcPct val="100000"/>
              </a:lnSpc>
            </a:pPr>
            <a:r>
              <a:rPr b="0" lang="en-GB" sz="1800" spc="-1" strike="noStrike">
                <a:solidFill>
                  <a:srgbClr val="000000"/>
                </a:solidFill>
                <a:latin typeface="Arial"/>
                <a:ea typeface="DejaVu Sans"/>
              </a:rPr>
              <a:t>Huisnummer</a:t>
            </a:r>
            <a:endParaRPr b="0" lang="en-GB" sz="1800" spc="-1" strike="noStrike">
              <a:latin typeface="Arial"/>
            </a:endParaRPr>
          </a:p>
          <a:p>
            <a:pPr>
              <a:lnSpc>
                <a:spcPct val="100000"/>
              </a:lnSpc>
            </a:pPr>
            <a:r>
              <a:rPr b="0" lang="en-GB" sz="1800" spc="-1" strike="noStrike">
                <a:solidFill>
                  <a:srgbClr val="000000"/>
                </a:solidFill>
                <a:latin typeface="Arial"/>
                <a:ea typeface="DejaVu Sans"/>
              </a:rPr>
              <a:t>Postcode</a:t>
            </a:r>
            <a:endParaRPr b="0" lang="en-GB" sz="1800" spc="-1" strike="noStrike">
              <a:latin typeface="Arial"/>
            </a:endParaRPr>
          </a:p>
          <a:p>
            <a:pPr>
              <a:lnSpc>
                <a:spcPct val="100000"/>
              </a:lnSpc>
            </a:pPr>
            <a:r>
              <a:rPr b="0" lang="en-GB" sz="1800" spc="-1" strike="noStrike">
                <a:solidFill>
                  <a:srgbClr val="000000"/>
                </a:solidFill>
                <a:latin typeface="Arial"/>
                <a:ea typeface="DejaVu Sans"/>
              </a:rPr>
              <a:t>Plaats</a:t>
            </a:r>
            <a:endParaRPr b="0" lang="en-GB" sz="1800" spc="-1" strike="noStrike">
              <a:latin typeface="Arial"/>
            </a:endParaRPr>
          </a:p>
          <a:p>
            <a:pPr>
              <a:lnSpc>
                <a:spcPct val="100000"/>
              </a:lnSpc>
            </a:pPr>
            <a:r>
              <a:rPr b="0" lang="en-GB" sz="1800" spc="-1" strike="noStrike">
                <a:solidFill>
                  <a:srgbClr val="000000"/>
                </a:solidFill>
                <a:latin typeface="Arial"/>
                <a:ea typeface="DejaVu Sans"/>
              </a:rPr>
              <a:t>Land</a:t>
            </a:r>
            <a:endParaRPr b="0" lang="en-GB" sz="1800" spc="-1" strike="noStrike">
              <a:latin typeface="Arial"/>
            </a:endParaRPr>
          </a:p>
          <a:p>
            <a:pPr>
              <a:lnSpc>
                <a:spcPct val="100000"/>
              </a:lnSpc>
            </a:pPr>
            <a:r>
              <a:rPr b="0" lang="en-GB" sz="1800" spc="-1" strike="noStrike">
                <a:solidFill>
                  <a:srgbClr val="000000"/>
                </a:solidFill>
                <a:latin typeface="Arial"/>
                <a:ea typeface="DejaVu Sans"/>
              </a:rPr>
              <a:t>Landcode</a:t>
            </a:r>
            <a:endParaRPr b="0" lang="en-GB" sz="1800" spc="-1" strike="noStrike">
              <a:latin typeface="Arial"/>
            </a:endParaRPr>
          </a:p>
          <a:p>
            <a:pPr>
              <a:lnSpc>
                <a:spcPct val="100000"/>
              </a:lnSpc>
            </a:pPr>
            <a:r>
              <a:rPr b="0" lang="en-GB" sz="1800" spc="-1" strike="noStrike">
                <a:solidFill>
                  <a:srgbClr val="000000"/>
                </a:solidFill>
                <a:latin typeface="Arial"/>
                <a:ea typeface="DejaVu Sans"/>
              </a:rPr>
              <a:t>EU of niet</a:t>
            </a:r>
            <a:endParaRPr b="0" lang="en-GB" sz="1800" spc="-1" strike="noStrike">
              <a:latin typeface="Arial"/>
            </a:endParaRPr>
          </a:p>
          <a:p>
            <a:pPr>
              <a:lnSpc>
                <a:spcPct val="100000"/>
              </a:lnSpc>
            </a:pPr>
            <a:r>
              <a:rPr b="0" lang="en-GB" sz="1800" spc="-1" strike="noStrike">
                <a:solidFill>
                  <a:srgbClr val="000000"/>
                </a:solidFill>
                <a:latin typeface="Arial"/>
                <a:ea typeface="DejaVu Sans"/>
              </a:rPr>
              <a:t>BTW nummer</a:t>
            </a:r>
            <a:endParaRPr b="0" lang="en-GB" sz="1800" spc="-1" strike="noStrike">
              <a:latin typeface="Arial"/>
            </a:endParaRPr>
          </a:p>
          <a:p>
            <a:pPr>
              <a:lnSpc>
                <a:spcPct val="100000"/>
              </a:lnSpc>
            </a:pPr>
            <a:endParaRPr b="0" lang="en-GB" sz="1800" spc="-1" strike="noStrike">
              <a:latin typeface="Arial"/>
            </a:endParaRPr>
          </a:p>
        </p:txBody>
      </p:sp>
      <p:sp>
        <p:nvSpPr>
          <p:cNvPr id="83" name="CustomShape 3"/>
          <p:cNvSpPr/>
          <p:nvPr/>
        </p:nvSpPr>
        <p:spPr>
          <a:xfrm>
            <a:off x="3600360" y="1296000"/>
            <a:ext cx="1870560" cy="420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800" spc="-1" strike="noStrike">
                <a:solidFill>
                  <a:srgbClr val="000000"/>
                </a:solidFill>
                <a:latin typeface="Arial"/>
                <a:ea typeface="DejaVu Sans"/>
              </a:rPr>
              <a:t>Opdracht</a:t>
            </a:r>
            <a:endParaRPr b="0" lang="en-GB" sz="1800" spc="-1" strike="noStrike">
              <a:latin typeface="Arial"/>
            </a:endParaRPr>
          </a:p>
          <a:p>
            <a:pPr>
              <a:lnSpc>
                <a:spcPct val="100000"/>
              </a:lnSpc>
            </a:pPr>
            <a:r>
              <a:rPr b="0" lang="en-GB" sz="1800" spc="-1" strike="noStrike">
                <a:solidFill>
                  <a:srgbClr val="000000"/>
                </a:solidFill>
                <a:latin typeface="Arial"/>
                <a:ea typeface="DejaVu Sans"/>
              </a:rPr>
              <a:t>Berichten</a:t>
            </a:r>
            <a:endParaRPr b="0" lang="en-GB" sz="1800" spc="-1" strike="noStrike">
              <a:latin typeface="Arial"/>
            </a:endParaRPr>
          </a:p>
          <a:p>
            <a:pPr>
              <a:lnSpc>
                <a:spcPct val="100000"/>
              </a:lnSpc>
            </a:pPr>
            <a:r>
              <a:rPr b="0" lang="en-GB" sz="1800" spc="-1" strike="noStrike">
                <a:solidFill>
                  <a:srgbClr val="000000"/>
                </a:solidFill>
                <a:latin typeface="Arial"/>
                <a:ea typeface="DejaVu Sans"/>
              </a:rPr>
              <a:t>Adressen</a:t>
            </a:r>
            <a:endParaRPr b="0" lang="en-GB" sz="1800" spc="-1" strike="noStrike">
              <a:latin typeface="Arial"/>
            </a:endParaRPr>
          </a:p>
          <a:p>
            <a:pPr>
              <a:lnSpc>
                <a:spcPct val="100000"/>
              </a:lnSpc>
            </a:pPr>
            <a:r>
              <a:rPr b="0" lang="en-GB" sz="1800" spc="-1" strike="noStrike">
                <a:solidFill>
                  <a:srgbClr val="000000"/>
                </a:solidFill>
                <a:latin typeface="Arial"/>
                <a:ea typeface="DejaVu Sans"/>
              </a:rPr>
              <a:t>Privacy</a:t>
            </a:r>
            <a:endParaRPr b="0" lang="en-GB" sz="1800" spc="-1" strike="noStrike">
              <a:latin typeface="Arial"/>
            </a:endParaRPr>
          </a:p>
          <a:p>
            <a:pPr>
              <a:lnSpc>
                <a:spcPct val="100000"/>
              </a:lnSpc>
            </a:pPr>
            <a:r>
              <a:rPr b="0" lang="en-GB" sz="1800" spc="-1" strike="noStrike">
                <a:solidFill>
                  <a:srgbClr val="000000"/>
                </a:solidFill>
                <a:latin typeface="Arial"/>
                <a:ea typeface="DejaVu Sans"/>
              </a:rPr>
              <a:t>Berichttekst</a:t>
            </a:r>
            <a:endParaRPr b="0" lang="en-GB" sz="1800" spc="-1" strike="noStrike">
              <a:latin typeface="Arial"/>
            </a:endParaRPr>
          </a:p>
          <a:p>
            <a:pPr>
              <a:lnSpc>
                <a:spcPct val="100000"/>
              </a:lnSpc>
            </a:pPr>
            <a:r>
              <a:rPr b="0" lang="en-GB" sz="1800" spc="-1" strike="noStrike">
                <a:solidFill>
                  <a:srgbClr val="000000"/>
                </a:solidFill>
                <a:latin typeface="Arial"/>
                <a:ea typeface="DejaVu Sans"/>
              </a:rPr>
              <a:t>Bewaartermijn</a:t>
            </a:r>
            <a:endParaRPr b="0" lang="en-GB" sz="1800" spc="-1" strike="noStrike">
              <a:latin typeface="Arial"/>
            </a:endParaRPr>
          </a:p>
          <a:p>
            <a:pPr>
              <a:lnSpc>
                <a:spcPct val="100000"/>
              </a:lnSpc>
            </a:pPr>
            <a:r>
              <a:rPr b="0" lang="en-GB" sz="1800" spc="-1" strike="noStrike">
                <a:solidFill>
                  <a:srgbClr val="000000"/>
                </a:solidFill>
                <a:latin typeface="Arial"/>
                <a:ea typeface="DejaVu Sans"/>
              </a:rPr>
              <a:t>Doelomgeving</a:t>
            </a:r>
            <a:endParaRPr b="0" lang="en-GB" sz="1800" spc="-1" strike="noStrike">
              <a:latin typeface="Arial"/>
            </a:endParaRPr>
          </a:p>
          <a:p>
            <a:pPr>
              <a:lnSpc>
                <a:spcPct val="100000"/>
              </a:lnSpc>
            </a:pPr>
            <a:r>
              <a:rPr b="0" lang="en-GB" sz="1800" spc="-1" strike="noStrike">
                <a:solidFill>
                  <a:srgbClr val="000000"/>
                </a:solidFill>
                <a:latin typeface="Arial"/>
                <a:ea typeface="DejaVu Sans"/>
              </a:rPr>
              <a:t>Verstuurd ja/nee</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Arial"/>
                <a:ea typeface="DejaVu Sans"/>
              </a:rPr>
              <a:t>Package deal</a:t>
            </a:r>
            <a:endParaRPr b="0" lang="en-GB" sz="1800" spc="-1" strike="noStrike">
              <a:latin typeface="Arial"/>
            </a:endParaRPr>
          </a:p>
          <a:p>
            <a:pPr>
              <a:lnSpc>
                <a:spcPct val="100000"/>
              </a:lnSpc>
            </a:pPr>
            <a:r>
              <a:rPr b="0" lang="en-GB" sz="1800" spc="-1" strike="noStrike">
                <a:solidFill>
                  <a:srgbClr val="000000"/>
                </a:solidFill>
                <a:latin typeface="Arial"/>
                <a:ea typeface="DejaVu Sans"/>
              </a:rPr>
              <a:t>Prijs per bericht</a:t>
            </a:r>
            <a:endParaRPr b="0" lang="en-GB" sz="1800" spc="-1" strike="noStrike">
              <a:latin typeface="Arial"/>
            </a:endParaRPr>
          </a:p>
          <a:p>
            <a:pPr>
              <a:lnSpc>
                <a:spcPct val="100000"/>
              </a:lnSpc>
            </a:pPr>
            <a:r>
              <a:rPr b="0" lang="en-GB" sz="1800" spc="-1" strike="noStrike">
                <a:solidFill>
                  <a:srgbClr val="000000"/>
                </a:solidFill>
                <a:latin typeface="Arial"/>
                <a:ea typeface="DejaVu Sans"/>
              </a:rPr>
              <a:t>Grootte package</a:t>
            </a:r>
            <a:endParaRPr b="0" lang="en-GB" sz="1800" spc="-1" strike="noStrike">
              <a:latin typeface="Arial"/>
            </a:endParaRPr>
          </a:p>
          <a:p>
            <a:pPr>
              <a:lnSpc>
                <a:spcPct val="100000"/>
              </a:lnSpc>
            </a:pPr>
            <a:r>
              <a:rPr b="0" lang="en-GB" sz="1800" spc="-1" strike="noStrike">
                <a:solidFill>
                  <a:srgbClr val="000000"/>
                </a:solidFill>
                <a:latin typeface="Arial"/>
                <a:ea typeface="DejaVu Sans"/>
              </a:rPr>
              <a:t>Aantal verstuurd</a:t>
            </a: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p:txBody>
      </p:sp>
      <p:pic>
        <p:nvPicPr>
          <p:cNvPr id="84" name="" descr=""/>
          <p:cNvPicPr/>
          <p:nvPr/>
        </p:nvPicPr>
        <p:blipFill>
          <a:blip r:embed="rId2"/>
          <a:stretch/>
        </p:blipFill>
        <p:spPr>
          <a:xfrm>
            <a:off x="7170120" y="485640"/>
            <a:ext cx="2116800" cy="1385280"/>
          </a:xfrm>
          <a:prstGeom prst="rect">
            <a:avLst/>
          </a:prstGeom>
          <a:ln>
            <a:noFill/>
          </a:ln>
        </p:spPr>
      </p:pic>
      <p:sp>
        <p:nvSpPr>
          <p:cNvPr id="85" name="CustomShape 4"/>
          <p:cNvSpPr/>
          <p:nvPr/>
        </p:nvSpPr>
        <p:spPr>
          <a:xfrm>
            <a:off x="6120720" y="1751040"/>
            <a:ext cx="1942920" cy="913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800" spc="-1" strike="noStrike">
                <a:solidFill>
                  <a:srgbClr val="000000"/>
                </a:solidFill>
                <a:latin typeface="Arial"/>
                <a:ea typeface="DejaVu Sans"/>
              </a:rPr>
              <a:t>Landcode</a:t>
            </a:r>
            <a:endParaRPr b="0" lang="en-GB" sz="1800" spc="-1" strike="noStrike">
              <a:latin typeface="Arial"/>
            </a:endParaRPr>
          </a:p>
          <a:p>
            <a:pPr>
              <a:lnSpc>
                <a:spcPct val="100000"/>
              </a:lnSpc>
            </a:pPr>
            <a:r>
              <a:rPr b="0" lang="en-GB" sz="1800" spc="-1" strike="noStrike">
                <a:solidFill>
                  <a:srgbClr val="000000"/>
                </a:solidFill>
                <a:latin typeface="Arial"/>
                <a:ea typeface="DejaVu Sans"/>
              </a:rPr>
              <a:t>Datum</a:t>
            </a:r>
            <a:endParaRPr b="0" lang="en-GB" sz="1800" spc="-1" strike="noStrike">
              <a:latin typeface="Arial"/>
            </a:endParaRPr>
          </a:p>
          <a:p>
            <a:pPr>
              <a:lnSpc>
                <a:spcPct val="100000"/>
              </a:lnSpc>
            </a:pPr>
            <a:r>
              <a:rPr b="0" lang="en-GB" sz="1800" spc="-1" strike="noStrike">
                <a:solidFill>
                  <a:srgbClr val="000000"/>
                </a:solidFill>
                <a:latin typeface="Arial"/>
                <a:ea typeface="DejaVu Sans"/>
              </a:rPr>
              <a:t>BTW percentage</a:t>
            </a:r>
            <a:endParaRPr b="0" lang="en-GB" sz="1800" spc="-1" strike="noStrike">
              <a:latin typeface="Arial"/>
            </a:endParaRPr>
          </a:p>
        </p:txBody>
      </p:sp>
      <p:sp>
        <p:nvSpPr>
          <p:cNvPr id="86" name="CustomShape 5"/>
          <p:cNvSpPr/>
          <p:nvPr/>
        </p:nvSpPr>
        <p:spPr>
          <a:xfrm>
            <a:off x="6336000" y="3672000"/>
            <a:ext cx="2014920" cy="1461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800" spc="-1" strike="noStrike">
                <a:solidFill>
                  <a:srgbClr val="000000"/>
                </a:solidFill>
                <a:latin typeface="Arial"/>
                <a:ea typeface="DejaVu Sans"/>
              </a:rPr>
              <a:t>Factuurnummer</a:t>
            </a:r>
            <a:endParaRPr b="0" lang="en-GB" sz="1800" spc="-1" strike="noStrike">
              <a:latin typeface="Arial"/>
            </a:endParaRPr>
          </a:p>
          <a:p>
            <a:pPr>
              <a:lnSpc>
                <a:spcPct val="100000"/>
              </a:lnSpc>
            </a:pPr>
            <a:r>
              <a:rPr b="0" lang="en-GB" sz="1800" spc="-1" strike="noStrike">
                <a:solidFill>
                  <a:srgbClr val="000000"/>
                </a:solidFill>
                <a:latin typeface="Arial"/>
                <a:ea typeface="DejaVu Sans"/>
              </a:rPr>
              <a:t>Datum</a:t>
            </a:r>
            <a:endParaRPr b="0" lang="en-GB" sz="1800" spc="-1" strike="noStrike">
              <a:latin typeface="Arial"/>
            </a:endParaRPr>
          </a:p>
          <a:p>
            <a:pPr>
              <a:lnSpc>
                <a:spcPct val="100000"/>
              </a:lnSpc>
            </a:pPr>
            <a:r>
              <a:rPr b="0" lang="en-GB" sz="1800" spc="-1" strike="noStrike">
                <a:solidFill>
                  <a:srgbClr val="000000"/>
                </a:solidFill>
                <a:latin typeface="Arial"/>
                <a:ea typeface="DejaVu Sans"/>
              </a:rPr>
              <a:t>Valuta</a:t>
            </a:r>
            <a:endParaRPr b="0" lang="en-GB" sz="1800" spc="-1" strike="noStrike">
              <a:latin typeface="Arial"/>
            </a:endParaRPr>
          </a:p>
          <a:p>
            <a:pPr>
              <a:lnSpc>
                <a:spcPct val="100000"/>
              </a:lnSpc>
            </a:pPr>
            <a:r>
              <a:rPr b="0" lang="en-GB" sz="1800" spc="-1" strike="noStrike">
                <a:solidFill>
                  <a:srgbClr val="000000"/>
                </a:solidFill>
                <a:latin typeface="Arial"/>
                <a:ea typeface="DejaVu Sans"/>
              </a:rPr>
              <a:t>Faktuurregel</a:t>
            </a:r>
            <a:endParaRPr b="0" lang="en-GB" sz="1800" spc="-1" strike="noStrike">
              <a:latin typeface="Arial"/>
            </a:endParaRPr>
          </a:p>
          <a:p>
            <a:pPr>
              <a:lnSpc>
                <a:spcPct val="100000"/>
              </a:lnSpc>
            </a:pPr>
            <a:endParaRPr b="0" lang="en-GB" sz="1800" spc="-1" strike="noStrike">
              <a:latin typeface="Arial"/>
            </a:endParaRPr>
          </a:p>
        </p:txBody>
      </p:sp>
      <p:pic>
        <p:nvPicPr>
          <p:cNvPr id="87" name="" descr=""/>
          <p:cNvPicPr/>
          <p:nvPr/>
        </p:nvPicPr>
        <p:blipFill>
          <a:blip r:embed="rId3"/>
          <a:stretch/>
        </p:blipFill>
        <p:spPr>
          <a:xfrm>
            <a:off x="8280000" y="3668760"/>
            <a:ext cx="1370160" cy="137016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8" name="" descr=""/>
          <p:cNvPicPr/>
          <p:nvPr/>
        </p:nvPicPr>
        <p:blipFill>
          <a:blip r:embed="rId1"/>
          <a:stretch/>
        </p:blipFill>
        <p:spPr>
          <a:xfrm>
            <a:off x="7632000" y="3347640"/>
            <a:ext cx="2270880" cy="2123640"/>
          </a:xfrm>
          <a:prstGeom prst="rect">
            <a:avLst/>
          </a:prstGeom>
          <a:ln>
            <a:noFill/>
          </a:ln>
        </p:spPr>
      </p:pic>
      <p:pic>
        <p:nvPicPr>
          <p:cNvPr id="89" name="" descr=""/>
          <p:cNvPicPr/>
          <p:nvPr/>
        </p:nvPicPr>
        <p:blipFill>
          <a:blip r:embed="rId2"/>
          <a:stretch/>
        </p:blipFill>
        <p:spPr>
          <a:xfrm>
            <a:off x="68760" y="79200"/>
            <a:ext cx="2230920" cy="1107000"/>
          </a:xfrm>
          <a:prstGeom prst="rect">
            <a:avLst/>
          </a:prstGeom>
          <a:ln>
            <a:noFill/>
          </a:ln>
        </p:spPr>
      </p:pic>
      <p:sp>
        <p:nvSpPr>
          <p:cNvPr id="90" name="CustomShape 1"/>
          <p:cNvSpPr/>
          <p:nvPr/>
        </p:nvSpPr>
        <p:spPr>
          <a:xfrm>
            <a:off x="2880000" y="792000"/>
            <a:ext cx="453456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800" spc="-1" strike="noStrike">
                <a:solidFill>
                  <a:srgbClr val="000000"/>
                </a:solidFill>
                <a:latin typeface="Arial"/>
                <a:ea typeface="DejaVu Sans"/>
              </a:rPr>
              <a:t>2-de normaalvorm</a:t>
            </a:r>
            <a:endParaRPr b="0" lang="en-GB" sz="1800" spc="-1" strike="noStrike">
              <a:latin typeface="Arial"/>
            </a:endParaRPr>
          </a:p>
          <a:p>
            <a:pPr>
              <a:lnSpc>
                <a:spcPct val="100000"/>
              </a:lnSpc>
            </a:pPr>
            <a:endParaRPr b="0" lang="en-GB" sz="1800" spc="-1" strike="noStrike">
              <a:latin typeface="Arial"/>
            </a:endParaRPr>
          </a:p>
        </p:txBody>
      </p:sp>
      <p:pic>
        <p:nvPicPr>
          <p:cNvPr id="91" name="" descr=""/>
          <p:cNvPicPr/>
          <p:nvPr/>
        </p:nvPicPr>
        <p:blipFill>
          <a:blip r:embed="rId3"/>
          <a:stretch/>
        </p:blipFill>
        <p:spPr>
          <a:xfrm>
            <a:off x="7170120" y="485640"/>
            <a:ext cx="2116800" cy="1385280"/>
          </a:xfrm>
          <a:prstGeom prst="rect">
            <a:avLst/>
          </a:prstGeom>
          <a:ln>
            <a:noFill/>
          </a:ln>
        </p:spPr>
      </p:pic>
      <p:sp>
        <p:nvSpPr>
          <p:cNvPr id="92" name="TextShape 2"/>
          <p:cNvSpPr txBox="1"/>
          <p:nvPr/>
        </p:nvSpPr>
        <p:spPr>
          <a:xfrm>
            <a:off x="1080000" y="2160360"/>
            <a:ext cx="7560000" cy="2138040"/>
          </a:xfrm>
          <a:prstGeom prst="rect">
            <a:avLst/>
          </a:prstGeom>
          <a:noFill/>
          <a:ln>
            <a:noFill/>
          </a:ln>
        </p:spPr>
        <p:txBody>
          <a:bodyPr lIns="90000" rIns="90000" tIns="45000" bIns="45000">
            <a:spAutoFit/>
          </a:bodyPr>
          <a:p>
            <a:r>
              <a:rPr b="0" lang="en-GB" sz="1800" spc="-1" strike="noStrike">
                <a:latin typeface="Arial"/>
              </a:rPr>
              <a:t>- alle gegevens uniek identificeren</a:t>
            </a:r>
            <a:endParaRPr b="0" lang="en-GB" sz="1800" spc="-1" strike="noStrike">
              <a:latin typeface="Arial"/>
            </a:endParaRPr>
          </a:p>
          <a:p>
            <a:r>
              <a:rPr b="0" lang="en-GB" sz="1800" spc="-1" strike="noStrike">
                <a:latin typeface="Arial"/>
              </a:rPr>
              <a:t>  </a:t>
            </a:r>
            <a:r>
              <a:rPr b="0" lang="en-GB" sz="1800" spc="-1" strike="noStrike">
                <a:latin typeface="Arial"/>
              </a:rPr>
              <a:t>- primary key maken voor alle entiteiten.</a:t>
            </a:r>
            <a:endParaRPr b="0" lang="en-GB" sz="1800" spc="-1" strike="noStrike">
              <a:latin typeface="Arial"/>
            </a:endParaRPr>
          </a:p>
          <a:p>
            <a:endParaRPr b="0" lang="en-GB" sz="1800" spc="-1" strike="noStrike">
              <a:latin typeface="Arial"/>
            </a:endParaRPr>
          </a:p>
          <a:p>
            <a:endParaRPr b="0" lang="en-GB"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0861A46275E0C4CAAD43C618D3F4F52" ma:contentTypeVersion="2" ma:contentTypeDescription="Create a new document." ma:contentTypeScope="" ma:versionID="06b13a93d061e088e55b4474f6536373">
  <xsd:schema xmlns:xsd="http://www.w3.org/2001/XMLSchema" xmlns:xs="http://www.w3.org/2001/XMLSchema" xmlns:p="http://schemas.microsoft.com/office/2006/metadata/properties" xmlns:ns2="72f36f01-34b6-4e5e-89bd-7b98ec01430f" targetNamespace="http://schemas.microsoft.com/office/2006/metadata/properties" ma:root="true" ma:fieldsID="1b36ef241ab6fa5e0666e8248e136973" ns2:_="">
    <xsd:import namespace="72f36f01-34b6-4e5e-89bd-7b98ec01430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f36f01-34b6-4e5e-89bd-7b98ec01430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B534FD3-53D8-4E72-BFF6-151052A50052}"/>
</file>

<file path=customXml/itemProps2.xml><?xml version="1.0" encoding="utf-8"?>
<ds:datastoreItem xmlns:ds="http://schemas.openxmlformats.org/officeDocument/2006/customXml" ds:itemID="{62141500-CB0C-4D6C-B27C-562FF28B8B9B}"/>
</file>

<file path=customXml/itemProps3.xml><?xml version="1.0" encoding="utf-8"?>
<ds:datastoreItem xmlns:ds="http://schemas.openxmlformats.org/officeDocument/2006/customXml" ds:itemID="{D37C239F-ED12-4A6C-A8B3-46A1B834F1BB}"/>
</file>

<file path=docProps/app.xml><?xml version="1.0" encoding="utf-8"?>
<Properties xmlns="http://schemas.openxmlformats.org/officeDocument/2006/extended-properties" xmlns:vt="http://schemas.openxmlformats.org/officeDocument/2006/docPropsVTypes">
  <Template/>
  <TotalTime>11869</TotalTime>
  <Application>LibreOffice/6.2.4.2$Windows_X86_64 LibreOffice_project/2412653d852ce75f65fbfa83fb7e7b669a126d64</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dc:description/>
  <cp:lastModifiedBy/>
  <cp:revision>76</cp:revision>
  <dcterms:created xsi:type="dcterms:W3CDTF">2020-01-17T08:51:05Z</dcterms:created>
  <dcterms:modified xsi:type="dcterms:W3CDTF">2020-04-13T17:23:46Z</dcterms:modified>
  <dc:language>en-GB</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0x01010040861A46275E0C4CAAD43C618D3F4F52</vt:lpwstr>
  </property>
</Properties>
</file>