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slide4.xml" ContentType="application/vnd.openxmlformats-officedocument.presentationml.slide+xml"/>
  <Override PartName="/ppt/slides/slide5.xml" ContentType="application/vnd.openxmlformats-officedocument.presentationml.slide+xml"/>
  <Override PartName="/ppt/media/image9.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png" ContentType="image/png"/>
  <Override PartName="/customXml/itemProps2.xml" ContentType="application/vnd.openxmlformats-officedocument.customXmlProperties+xml"/>
  <Override PartName="/customXml/itemProps1.xml" ContentType="application/vnd.openxmlformats-officedocument.customXmlProperties+xml"/>
  <Override PartName="/ppt/_rels/presentation.xml.rels" ContentType="application/vnd.openxmlformats-package.relationship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officeDocument" Target="ppt/presentation.xml"/><Relationship Id="rId2" Type="http://schemas.openxmlformats.org/officeDocument/2006/relationships/extended-properties" Target="docProps/app.xml"/><Relationship Id="rId1"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Lst>
  <p:sldSz cx="10080625" cy="5670550"/>
  <p:notesSz cx="7559675" cy="10691812"/>
</p:presentation>
</file>

<file path=ppt/_rels/presentation.xml.rels><?xml version="1.0" encoding="UTF-8" standalone="yes"?>
<Relationships xmlns="http://schemas.openxmlformats.org/package/2006/relationships"><Relationship Id="rId8" Type="http://schemas.openxmlformats.org/officeDocument/2006/relationships/customXml" Target="../customXml/item1.xml"/><Relationship Id="rId3" Type="http://schemas.openxmlformats.org/officeDocument/2006/relationships/slide" Target="slides/slide1.xml"/><Relationship Id="rId7" Type="http://schemas.openxmlformats.org/officeDocument/2006/relationships/slide" Target="slides/slide5.xml"/><Relationship Id="rId2" Type="http://schemas.openxmlformats.org/officeDocument/2006/relationships/slideMaster" Target="slideMasters/slideMaster1.xml"/><Relationship Id="rId1" Type="http://schemas.openxmlformats.org/officeDocument/2006/relationships/theme" Target="theme/theme1.xml"/><Relationship Id="rId6" Type="http://schemas.openxmlformats.org/officeDocument/2006/relationships/slide" Target="slides/slide4.xml"/><Relationship Id="rId5" Type="http://schemas.openxmlformats.org/officeDocument/2006/relationships/slide" Target="slides/slide3.xml"/><Relationship Id="rId10" Type="http://schemas.openxmlformats.org/officeDocument/2006/relationships/customXml" Target="../customXml/item3.xml"/><Relationship Id="rId4" Type="http://schemas.openxmlformats.org/officeDocument/2006/relationships/slide" Target="slides/slide2.xml"/><Relationship Id="rId9" Type="http://schemas.openxmlformats.org/officeDocument/2006/relationships/customXml" Target="../customXml/item2.xml"/></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GB" sz="4400" spc="-1" strike="noStrike">
              <a:latin typeface="Arial"/>
            </a:endParaRPr>
          </a:p>
        </p:txBody>
      </p:sp>
      <p:sp>
        <p:nvSpPr>
          <p:cNvPr id="24" name="PlaceHolder 2"/>
          <p:cNvSpPr>
            <a:spLocks noGrp="1"/>
          </p:cNvSpPr>
          <p:nvPr>
            <p:ph type="body"/>
          </p:nvPr>
        </p:nvSpPr>
        <p:spPr>
          <a:xfrm>
            <a:off x="504000" y="1326600"/>
            <a:ext cx="9072000" cy="1568520"/>
          </a:xfrm>
          <a:prstGeom prst="rect">
            <a:avLst/>
          </a:prstGeom>
        </p:spPr>
        <p:txBody>
          <a:bodyPr lIns="0" rIns="0" tIns="0" bIns="0">
            <a:normAutofit/>
          </a:bodyPr>
          <a:p>
            <a:endParaRPr b="0" lang="en-GB" sz="3200" spc="-1" strike="noStrike">
              <a:latin typeface="Arial"/>
            </a:endParaRPr>
          </a:p>
        </p:txBody>
      </p:sp>
      <p:sp>
        <p:nvSpPr>
          <p:cNvPr id="25" name="PlaceHolder 3"/>
          <p:cNvSpPr>
            <a:spLocks noGrp="1"/>
          </p:cNvSpPr>
          <p:nvPr>
            <p:ph type="body"/>
          </p:nvPr>
        </p:nvSpPr>
        <p:spPr>
          <a:xfrm>
            <a:off x="504000" y="3044520"/>
            <a:ext cx="9072000" cy="1568520"/>
          </a:xfrm>
          <a:prstGeom prst="rect">
            <a:avLst/>
          </a:prstGeom>
        </p:spPr>
        <p:txBody>
          <a:bodyPr lIns="0" rIns="0" tIns="0" bIns="0">
            <a:normAutofit/>
          </a:bodyPr>
          <a:p>
            <a:endParaRPr b="0" lang="en-GB"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GB" sz="4400" spc="-1" strike="noStrike">
              <a:latin typeface="Arial"/>
            </a:endParaRPr>
          </a:p>
        </p:txBody>
      </p:sp>
      <p:sp>
        <p:nvSpPr>
          <p:cNvPr id="27" name="PlaceHolder 2"/>
          <p:cNvSpPr>
            <a:spLocks noGrp="1"/>
          </p:cNvSpPr>
          <p:nvPr>
            <p:ph type="body"/>
          </p:nvPr>
        </p:nvSpPr>
        <p:spPr>
          <a:xfrm>
            <a:off x="504000" y="1326600"/>
            <a:ext cx="4426920" cy="1568520"/>
          </a:xfrm>
          <a:prstGeom prst="rect">
            <a:avLst/>
          </a:prstGeom>
        </p:spPr>
        <p:txBody>
          <a:bodyPr lIns="0" rIns="0" tIns="0" bIns="0">
            <a:normAutofit/>
          </a:bodyPr>
          <a:p>
            <a:endParaRPr b="0" lang="en-GB" sz="3200" spc="-1" strike="noStrike">
              <a:latin typeface="Arial"/>
            </a:endParaRPr>
          </a:p>
        </p:txBody>
      </p:sp>
      <p:sp>
        <p:nvSpPr>
          <p:cNvPr id="2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GB" sz="3200" spc="-1" strike="noStrike">
              <a:latin typeface="Arial"/>
            </a:endParaRPr>
          </a:p>
        </p:txBody>
      </p:sp>
      <p:sp>
        <p:nvSpPr>
          <p:cNvPr id="29" name="PlaceHolder 4"/>
          <p:cNvSpPr>
            <a:spLocks noGrp="1"/>
          </p:cNvSpPr>
          <p:nvPr>
            <p:ph type="body"/>
          </p:nvPr>
        </p:nvSpPr>
        <p:spPr>
          <a:xfrm>
            <a:off x="504000" y="3044520"/>
            <a:ext cx="4426920" cy="1568520"/>
          </a:xfrm>
          <a:prstGeom prst="rect">
            <a:avLst/>
          </a:prstGeom>
        </p:spPr>
        <p:txBody>
          <a:bodyPr lIns="0" rIns="0" tIns="0" bIns="0">
            <a:normAutofit/>
          </a:bodyPr>
          <a:p>
            <a:endParaRPr b="0" lang="en-GB" sz="3200" spc="-1" strike="noStrike">
              <a:latin typeface="Arial"/>
            </a:endParaRPr>
          </a:p>
        </p:txBody>
      </p:sp>
      <p:sp>
        <p:nvSpPr>
          <p:cNvPr id="30" name="PlaceHolder 5"/>
          <p:cNvSpPr>
            <a:spLocks noGrp="1"/>
          </p:cNvSpPr>
          <p:nvPr>
            <p:ph type="body"/>
          </p:nvPr>
        </p:nvSpPr>
        <p:spPr>
          <a:xfrm>
            <a:off x="5152680" y="3044520"/>
            <a:ext cx="4426920" cy="1568520"/>
          </a:xfrm>
          <a:prstGeom prst="rect">
            <a:avLst/>
          </a:prstGeom>
        </p:spPr>
        <p:txBody>
          <a:bodyPr lIns="0" rIns="0" tIns="0" bIns="0">
            <a:normAutofit/>
          </a:bodyPr>
          <a:p>
            <a:endParaRPr b="0" lang="en-GB"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GB" sz="4400" spc="-1" strike="noStrike">
              <a:latin typeface="Arial"/>
            </a:endParaRPr>
          </a:p>
        </p:txBody>
      </p:sp>
      <p:sp>
        <p:nvSpPr>
          <p:cNvPr id="32" name="PlaceHolder 2"/>
          <p:cNvSpPr>
            <a:spLocks noGrp="1"/>
          </p:cNvSpPr>
          <p:nvPr>
            <p:ph type="body"/>
          </p:nvPr>
        </p:nvSpPr>
        <p:spPr>
          <a:xfrm>
            <a:off x="504000" y="1326600"/>
            <a:ext cx="2921040" cy="1568520"/>
          </a:xfrm>
          <a:prstGeom prst="rect">
            <a:avLst/>
          </a:prstGeom>
        </p:spPr>
        <p:txBody>
          <a:bodyPr lIns="0" rIns="0" tIns="0" bIns="0">
            <a:normAutofit/>
          </a:bodyPr>
          <a:p>
            <a:endParaRPr b="0" lang="en-GB" sz="3200" spc="-1" strike="noStrike">
              <a:latin typeface="Arial"/>
            </a:endParaRPr>
          </a:p>
        </p:txBody>
      </p:sp>
      <p:sp>
        <p:nvSpPr>
          <p:cNvPr id="33" name="PlaceHolder 3"/>
          <p:cNvSpPr>
            <a:spLocks noGrp="1"/>
          </p:cNvSpPr>
          <p:nvPr>
            <p:ph type="body"/>
          </p:nvPr>
        </p:nvSpPr>
        <p:spPr>
          <a:xfrm>
            <a:off x="3571560" y="1326600"/>
            <a:ext cx="2921040" cy="1568520"/>
          </a:xfrm>
          <a:prstGeom prst="rect">
            <a:avLst/>
          </a:prstGeom>
        </p:spPr>
        <p:txBody>
          <a:bodyPr lIns="0" rIns="0" tIns="0" bIns="0">
            <a:normAutofit/>
          </a:bodyPr>
          <a:p>
            <a:endParaRPr b="0" lang="en-GB" sz="3200" spc="-1" strike="noStrike">
              <a:latin typeface="Arial"/>
            </a:endParaRPr>
          </a:p>
        </p:txBody>
      </p:sp>
      <p:sp>
        <p:nvSpPr>
          <p:cNvPr id="34" name="PlaceHolder 4"/>
          <p:cNvSpPr>
            <a:spLocks noGrp="1"/>
          </p:cNvSpPr>
          <p:nvPr>
            <p:ph type="body"/>
          </p:nvPr>
        </p:nvSpPr>
        <p:spPr>
          <a:xfrm>
            <a:off x="6639120" y="1326600"/>
            <a:ext cx="2921040" cy="1568520"/>
          </a:xfrm>
          <a:prstGeom prst="rect">
            <a:avLst/>
          </a:prstGeom>
        </p:spPr>
        <p:txBody>
          <a:bodyPr lIns="0" rIns="0" tIns="0" bIns="0">
            <a:normAutofit/>
          </a:bodyPr>
          <a:p>
            <a:endParaRPr b="0" lang="en-GB" sz="3200" spc="-1" strike="noStrike">
              <a:latin typeface="Arial"/>
            </a:endParaRPr>
          </a:p>
        </p:txBody>
      </p:sp>
      <p:sp>
        <p:nvSpPr>
          <p:cNvPr id="35" name="PlaceHolder 5"/>
          <p:cNvSpPr>
            <a:spLocks noGrp="1"/>
          </p:cNvSpPr>
          <p:nvPr>
            <p:ph type="body"/>
          </p:nvPr>
        </p:nvSpPr>
        <p:spPr>
          <a:xfrm>
            <a:off x="504000" y="3044520"/>
            <a:ext cx="2921040" cy="1568520"/>
          </a:xfrm>
          <a:prstGeom prst="rect">
            <a:avLst/>
          </a:prstGeom>
        </p:spPr>
        <p:txBody>
          <a:bodyPr lIns="0" rIns="0" tIns="0" bIns="0">
            <a:normAutofit/>
          </a:bodyPr>
          <a:p>
            <a:endParaRPr b="0" lang="en-GB" sz="3200" spc="-1" strike="noStrike">
              <a:latin typeface="Arial"/>
            </a:endParaRPr>
          </a:p>
        </p:txBody>
      </p:sp>
      <p:sp>
        <p:nvSpPr>
          <p:cNvPr id="36" name="PlaceHolder 6"/>
          <p:cNvSpPr>
            <a:spLocks noGrp="1"/>
          </p:cNvSpPr>
          <p:nvPr>
            <p:ph type="body"/>
          </p:nvPr>
        </p:nvSpPr>
        <p:spPr>
          <a:xfrm>
            <a:off x="3571560" y="3044520"/>
            <a:ext cx="2921040" cy="1568520"/>
          </a:xfrm>
          <a:prstGeom prst="rect">
            <a:avLst/>
          </a:prstGeom>
        </p:spPr>
        <p:txBody>
          <a:bodyPr lIns="0" rIns="0" tIns="0" bIns="0">
            <a:normAutofit/>
          </a:bodyPr>
          <a:p>
            <a:endParaRPr b="0" lang="en-GB" sz="3200" spc="-1" strike="noStrike">
              <a:latin typeface="Arial"/>
            </a:endParaRPr>
          </a:p>
        </p:txBody>
      </p:sp>
      <p:sp>
        <p:nvSpPr>
          <p:cNvPr id="37" name="PlaceHolder 7"/>
          <p:cNvSpPr>
            <a:spLocks noGrp="1"/>
          </p:cNvSpPr>
          <p:nvPr>
            <p:ph type="body"/>
          </p:nvPr>
        </p:nvSpPr>
        <p:spPr>
          <a:xfrm>
            <a:off x="6639120" y="3044520"/>
            <a:ext cx="2921040" cy="1568520"/>
          </a:xfrm>
          <a:prstGeom prst="rect">
            <a:avLst/>
          </a:prstGeom>
        </p:spPr>
        <p:txBody>
          <a:bodyPr lIns="0" rIns="0" tIns="0" bIns="0">
            <a:normAutofit/>
          </a:bodyPr>
          <a:p>
            <a:endParaRPr b="0" lang="en-GB"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GB" sz="4400" spc="-1" strike="noStrike">
              <a:latin typeface="Arial"/>
            </a:endParaRPr>
          </a:p>
        </p:txBody>
      </p:sp>
      <p:sp>
        <p:nvSpPr>
          <p:cNvPr id="3" name="PlaceHolder 2"/>
          <p:cNvSpPr>
            <a:spLocks noGrp="1"/>
          </p:cNvSpPr>
          <p:nvPr>
            <p:ph type="subTitle"/>
          </p:nvPr>
        </p:nvSpPr>
        <p:spPr>
          <a:xfrm>
            <a:off x="504000" y="1326600"/>
            <a:ext cx="9072000" cy="3288600"/>
          </a:xfrm>
          <a:prstGeom prst="rect">
            <a:avLst/>
          </a:prstGeom>
        </p:spPr>
        <p:txBody>
          <a:bodyPr lIns="0" rIns="0" tIns="0" bIns="0" anchor="ctr">
            <a:spAutoFit/>
          </a:bodyPr>
          <a:p>
            <a:pPr algn="ctr"/>
            <a:endParaRPr b="0" lang="en-GB"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GB" sz="4400" spc="-1" strike="noStrike">
              <a:latin typeface="Arial"/>
            </a:endParaRPr>
          </a:p>
        </p:txBody>
      </p:sp>
      <p:sp>
        <p:nvSpPr>
          <p:cNvPr id="5" name="PlaceHolder 2"/>
          <p:cNvSpPr>
            <a:spLocks noGrp="1"/>
          </p:cNvSpPr>
          <p:nvPr>
            <p:ph type="body"/>
          </p:nvPr>
        </p:nvSpPr>
        <p:spPr>
          <a:xfrm>
            <a:off x="504000" y="1326600"/>
            <a:ext cx="9072000" cy="3288600"/>
          </a:xfrm>
          <a:prstGeom prst="rect">
            <a:avLst/>
          </a:prstGeom>
        </p:spPr>
        <p:txBody>
          <a:bodyPr lIns="0" rIns="0" tIns="0" bIns="0">
            <a:normAutofit/>
          </a:bodyPr>
          <a:p>
            <a:endParaRPr b="0" lang="en-GB"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GB" sz="4400" spc="-1" strike="noStrike">
              <a:latin typeface="Arial"/>
            </a:endParaRPr>
          </a:p>
        </p:txBody>
      </p:sp>
      <p:sp>
        <p:nvSpPr>
          <p:cNvPr id="7" name="PlaceHolder 2"/>
          <p:cNvSpPr>
            <a:spLocks noGrp="1"/>
          </p:cNvSpPr>
          <p:nvPr>
            <p:ph type="body"/>
          </p:nvPr>
        </p:nvSpPr>
        <p:spPr>
          <a:xfrm>
            <a:off x="504000" y="1326600"/>
            <a:ext cx="4426920" cy="3288600"/>
          </a:xfrm>
          <a:prstGeom prst="rect">
            <a:avLst/>
          </a:prstGeom>
        </p:spPr>
        <p:txBody>
          <a:bodyPr lIns="0" rIns="0" tIns="0" bIns="0">
            <a:normAutofit/>
          </a:bodyPr>
          <a:p>
            <a:endParaRPr b="0" lang="en-GB" sz="3200" spc="-1" strike="noStrike">
              <a:latin typeface="Arial"/>
            </a:endParaRPr>
          </a:p>
        </p:txBody>
      </p:sp>
      <p:sp>
        <p:nvSpPr>
          <p:cNvPr id="8" name="PlaceHolder 3"/>
          <p:cNvSpPr>
            <a:spLocks noGrp="1"/>
          </p:cNvSpPr>
          <p:nvPr>
            <p:ph type="body"/>
          </p:nvPr>
        </p:nvSpPr>
        <p:spPr>
          <a:xfrm>
            <a:off x="5152680" y="1326600"/>
            <a:ext cx="4426920" cy="3288600"/>
          </a:xfrm>
          <a:prstGeom prst="rect">
            <a:avLst/>
          </a:prstGeom>
        </p:spPr>
        <p:txBody>
          <a:bodyPr lIns="0" rIns="0" tIns="0" bIns="0">
            <a:normAutofit/>
          </a:bodyPr>
          <a:p>
            <a:endParaRPr b="0" lang="en-GB"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GB"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226080"/>
            <a:ext cx="9072000" cy="4388400"/>
          </a:xfrm>
          <a:prstGeom prst="rect">
            <a:avLst/>
          </a:prstGeom>
        </p:spPr>
        <p:txBody>
          <a:bodyPr lIns="0" rIns="0" tIns="0" bIns="0" anchor="ctr">
            <a:spAutoFit/>
          </a:bodyP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GB" sz="4400" spc="-1" strike="noStrike">
              <a:latin typeface="Arial"/>
            </a:endParaRPr>
          </a:p>
        </p:txBody>
      </p:sp>
      <p:sp>
        <p:nvSpPr>
          <p:cNvPr id="12" name="PlaceHolder 2"/>
          <p:cNvSpPr>
            <a:spLocks noGrp="1"/>
          </p:cNvSpPr>
          <p:nvPr>
            <p:ph type="body"/>
          </p:nvPr>
        </p:nvSpPr>
        <p:spPr>
          <a:xfrm>
            <a:off x="504000" y="1326600"/>
            <a:ext cx="4426920" cy="1568520"/>
          </a:xfrm>
          <a:prstGeom prst="rect">
            <a:avLst/>
          </a:prstGeom>
        </p:spPr>
        <p:txBody>
          <a:bodyPr lIns="0" rIns="0" tIns="0" bIns="0">
            <a:normAutofit/>
          </a:bodyPr>
          <a:p>
            <a:endParaRPr b="0" lang="en-GB" sz="3200" spc="-1" strike="noStrike">
              <a:latin typeface="Arial"/>
            </a:endParaRPr>
          </a:p>
        </p:txBody>
      </p:sp>
      <p:sp>
        <p:nvSpPr>
          <p:cNvPr id="13" name="PlaceHolder 3"/>
          <p:cNvSpPr>
            <a:spLocks noGrp="1"/>
          </p:cNvSpPr>
          <p:nvPr>
            <p:ph type="body"/>
          </p:nvPr>
        </p:nvSpPr>
        <p:spPr>
          <a:xfrm>
            <a:off x="5152680" y="1326600"/>
            <a:ext cx="4426920" cy="3288600"/>
          </a:xfrm>
          <a:prstGeom prst="rect">
            <a:avLst/>
          </a:prstGeom>
        </p:spPr>
        <p:txBody>
          <a:bodyPr lIns="0" rIns="0" tIns="0" bIns="0">
            <a:normAutofit/>
          </a:bodyPr>
          <a:p>
            <a:endParaRPr b="0" lang="en-GB" sz="3200" spc="-1" strike="noStrike">
              <a:latin typeface="Arial"/>
            </a:endParaRPr>
          </a:p>
        </p:txBody>
      </p:sp>
      <p:sp>
        <p:nvSpPr>
          <p:cNvPr id="14" name="PlaceHolder 4"/>
          <p:cNvSpPr>
            <a:spLocks noGrp="1"/>
          </p:cNvSpPr>
          <p:nvPr>
            <p:ph type="body"/>
          </p:nvPr>
        </p:nvSpPr>
        <p:spPr>
          <a:xfrm>
            <a:off x="504000" y="3044520"/>
            <a:ext cx="4426920" cy="1568520"/>
          </a:xfrm>
          <a:prstGeom prst="rect">
            <a:avLst/>
          </a:prstGeom>
        </p:spPr>
        <p:txBody>
          <a:bodyPr lIns="0" rIns="0" tIns="0" bIns="0">
            <a:normAutofit/>
          </a:bodyPr>
          <a:p>
            <a:endParaRPr b="0" lang="en-GB"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GB" sz="4400" spc="-1" strike="noStrike">
              <a:latin typeface="Arial"/>
            </a:endParaRPr>
          </a:p>
        </p:txBody>
      </p:sp>
      <p:sp>
        <p:nvSpPr>
          <p:cNvPr id="16" name="PlaceHolder 2"/>
          <p:cNvSpPr>
            <a:spLocks noGrp="1"/>
          </p:cNvSpPr>
          <p:nvPr>
            <p:ph type="body"/>
          </p:nvPr>
        </p:nvSpPr>
        <p:spPr>
          <a:xfrm>
            <a:off x="504000" y="1326600"/>
            <a:ext cx="4426920" cy="3288600"/>
          </a:xfrm>
          <a:prstGeom prst="rect">
            <a:avLst/>
          </a:prstGeom>
        </p:spPr>
        <p:txBody>
          <a:bodyPr lIns="0" rIns="0" tIns="0" bIns="0">
            <a:normAutofit/>
          </a:bodyPr>
          <a:p>
            <a:endParaRPr b="0" lang="en-GB" sz="3200" spc="-1" strike="noStrike">
              <a:latin typeface="Arial"/>
            </a:endParaRPr>
          </a:p>
        </p:txBody>
      </p:sp>
      <p:sp>
        <p:nvSpPr>
          <p:cNvPr id="1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GB" sz="3200" spc="-1" strike="noStrike">
              <a:latin typeface="Arial"/>
            </a:endParaRPr>
          </a:p>
        </p:txBody>
      </p:sp>
      <p:sp>
        <p:nvSpPr>
          <p:cNvPr id="18" name="PlaceHolder 4"/>
          <p:cNvSpPr>
            <a:spLocks noGrp="1"/>
          </p:cNvSpPr>
          <p:nvPr>
            <p:ph type="body"/>
          </p:nvPr>
        </p:nvSpPr>
        <p:spPr>
          <a:xfrm>
            <a:off x="5152680" y="3044520"/>
            <a:ext cx="4426920" cy="1568520"/>
          </a:xfrm>
          <a:prstGeom prst="rect">
            <a:avLst/>
          </a:prstGeom>
        </p:spPr>
        <p:txBody>
          <a:bodyPr lIns="0" rIns="0" tIns="0" bIns="0">
            <a:normAutofit/>
          </a:bodyPr>
          <a:p>
            <a:endParaRPr b="0" lang="en-GB"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GB" sz="4400" spc="-1" strike="noStrike">
              <a:latin typeface="Arial"/>
            </a:endParaRPr>
          </a:p>
        </p:txBody>
      </p:sp>
      <p:sp>
        <p:nvSpPr>
          <p:cNvPr id="20" name="PlaceHolder 2"/>
          <p:cNvSpPr>
            <a:spLocks noGrp="1"/>
          </p:cNvSpPr>
          <p:nvPr>
            <p:ph type="body"/>
          </p:nvPr>
        </p:nvSpPr>
        <p:spPr>
          <a:xfrm>
            <a:off x="504000" y="1326600"/>
            <a:ext cx="4426920" cy="1568520"/>
          </a:xfrm>
          <a:prstGeom prst="rect">
            <a:avLst/>
          </a:prstGeom>
        </p:spPr>
        <p:txBody>
          <a:bodyPr lIns="0" rIns="0" tIns="0" bIns="0">
            <a:normAutofit/>
          </a:bodyPr>
          <a:p>
            <a:endParaRPr b="0" lang="en-GB" sz="3200" spc="-1" strike="noStrike">
              <a:latin typeface="Arial"/>
            </a:endParaRPr>
          </a:p>
        </p:txBody>
      </p:sp>
      <p:sp>
        <p:nvSpPr>
          <p:cNvPr id="2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GB" sz="3200" spc="-1" strike="noStrike">
              <a:latin typeface="Arial"/>
            </a:endParaRPr>
          </a:p>
        </p:txBody>
      </p:sp>
      <p:sp>
        <p:nvSpPr>
          <p:cNvPr id="22" name="PlaceHolder 4"/>
          <p:cNvSpPr>
            <a:spLocks noGrp="1"/>
          </p:cNvSpPr>
          <p:nvPr>
            <p:ph type="body"/>
          </p:nvPr>
        </p:nvSpPr>
        <p:spPr>
          <a:xfrm>
            <a:off x="504000" y="3044520"/>
            <a:ext cx="9072000" cy="1568520"/>
          </a:xfrm>
          <a:prstGeom prst="rect">
            <a:avLst/>
          </a:prstGeom>
        </p:spPr>
        <p:txBody>
          <a:bodyPr lIns="0" rIns="0" tIns="0" bIns="0">
            <a:normAutofit/>
          </a:bodyPr>
          <a:p>
            <a:endParaRPr b="0" lang="en-GB"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GB" sz="4400" spc="-1" strike="noStrike">
                <a:latin typeface="Arial"/>
              </a:rPr>
              <a:t>Click to edit the title text format</a:t>
            </a:r>
            <a:endParaRPr b="0" lang="en-GB" sz="4400" spc="-1" strike="noStrike">
              <a:latin typeface="Arial"/>
            </a:endParaRPr>
          </a:p>
        </p:txBody>
      </p:sp>
      <p:sp>
        <p:nvSpPr>
          <p:cNvPr id="1"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8" name="" descr=""/>
          <p:cNvPicPr/>
          <p:nvPr/>
        </p:nvPicPr>
        <p:blipFill>
          <a:blip r:embed="rId1"/>
          <a:stretch/>
        </p:blipFill>
        <p:spPr>
          <a:xfrm>
            <a:off x="68760" y="79200"/>
            <a:ext cx="2232000" cy="1108080"/>
          </a:xfrm>
          <a:prstGeom prst="rect">
            <a:avLst/>
          </a:prstGeom>
          <a:ln>
            <a:noFill/>
          </a:ln>
        </p:spPr>
      </p:pic>
      <p:pic>
        <p:nvPicPr>
          <p:cNvPr id="39" name="" descr=""/>
          <p:cNvPicPr/>
          <p:nvPr/>
        </p:nvPicPr>
        <p:blipFill>
          <a:blip r:embed="rId2"/>
          <a:stretch/>
        </p:blipFill>
        <p:spPr>
          <a:xfrm>
            <a:off x="1440000" y="1908000"/>
            <a:ext cx="7629480" cy="2878200"/>
          </a:xfrm>
          <a:prstGeom prst="rect">
            <a:avLst/>
          </a:prstGeom>
          <a:ln>
            <a:noFill/>
          </a:ln>
        </p:spPr>
      </p:pic>
      <p:sp>
        <p:nvSpPr>
          <p:cNvPr id="40" name="CustomShape 1"/>
          <p:cNvSpPr/>
          <p:nvPr/>
        </p:nvSpPr>
        <p:spPr>
          <a:xfrm>
            <a:off x="1476000" y="1899000"/>
            <a:ext cx="7557480" cy="1339920"/>
          </a:xfrm>
          <a:prstGeom prst="rect">
            <a:avLst/>
          </a:prstGeom>
          <a:solidFill>
            <a:srgbClr val="dddddd">
              <a:alpha val="50000"/>
            </a:srgbClr>
          </a:solidFill>
          <a:ln>
            <a:noFill/>
          </a:ln>
        </p:spPr>
        <p:style>
          <a:lnRef idx="0"/>
          <a:fillRef idx="0"/>
          <a:effectRef idx="0"/>
          <a:fontRef idx="minor"/>
        </p:style>
        <p:txBody>
          <a:bodyPr lIns="0" rIns="0" tIns="0" bIns="0" anchor="ctr">
            <a:spAutoFit/>
          </a:bodyPr>
          <a:p>
            <a:pPr algn="ctr">
              <a:lnSpc>
                <a:spcPct val="100000"/>
              </a:lnSpc>
            </a:pPr>
            <a:r>
              <a:rPr b="0" lang="en-GB" sz="8800" spc="-1" strike="noStrike">
                <a:solidFill>
                  <a:srgbClr val="c9211e"/>
                </a:solidFill>
                <a:latin typeface="Arial"/>
                <a:ea typeface="DejaVu Sans"/>
              </a:rPr>
              <a:t>Normaliseren</a:t>
            </a:r>
            <a:endParaRPr b="0" lang="en-GB" sz="8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1" name="" descr=""/>
          <p:cNvPicPr/>
          <p:nvPr/>
        </p:nvPicPr>
        <p:blipFill>
          <a:blip r:embed="rId1"/>
          <a:stretch/>
        </p:blipFill>
        <p:spPr>
          <a:xfrm>
            <a:off x="-432000" y="4320000"/>
            <a:ext cx="1315440" cy="1315440"/>
          </a:xfrm>
          <a:prstGeom prst="rect">
            <a:avLst/>
          </a:prstGeom>
          <a:ln>
            <a:noFill/>
          </a:ln>
        </p:spPr>
      </p:pic>
      <p:pic>
        <p:nvPicPr>
          <p:cNvPr id="42" name="" descr=""/>
          <p:cNvPicPr/>
          <p:nvPr/>
        </p:nvPicPr>
        <p:blipFill>
          <a:blip r:embed="rId2"/>
          <a:stretch/>
        </p:blipFill>
        <p:spPr>
          <a:xfrm>
            <a:off x="-461160" y="1762200"/>
            <a:ext cx="1972800" cy="1477440"/>
          </a:xfrm>
          <a:prstGeom prst="rect">
            <a:avLst/>
          </a:prstGeom>
          <a:ln>
            <a:noFill/>
          </a:ln>
        </p:spPr>
      </p:pic>
      <p:pic>
        <p:nvPicPr>
          <p:cNvPr id="43" name="" descr=""/>
          <p:cNvPicPr/>
          <p:nvPr/>
        </p:nvPicPr>
        <p:blipFill>
          <a:blip r:embed="rId3"/>
          <a:stretch/>
        </p:blipFill>
        <p:spPr>
          <a:xfrm>
            <a:off x="8149680" y="3456000"/>
            <a:ext cx="1713960" cy="1713960"/>
          </a:xfrm>
          <a:prstGeom prst="rect">
            <a:avLst/>
          </a:prstGeom>
          <a:ln>
            <a:noFill/>
          </a:ln>
        </p:spPr>
      </p:pic>
      <p:pic>
        <p:nvPicPr>
          <p:cNvPr id="44" name="" descr=""/>
          <p:cNvPicPr/>
          <p:nvPr/>
        </p:nvPicPr>
        <p:blipFill>
          <a:blip r:embed="rId4"/>
          <a:stretch/>
        </p:blipFill>
        <p:spPr>
          <a:xfrm>
            <a:off x="68760" y="79200"/>
            <a:ext cx="2232000" cy="1108080"/>
          </a:xfrm>
          <a:prstGeom prst="rect">
            <a:avLst/>
          </a:prstGeom>
          <a:ln>
            <a:noFill/>
          </a:ln>
        </p:spPr>
      </p:pic>
      <p:sp>
        <p:nvSpPr>
          <p:cNvPr id="45" name="CustomShape 1"/>
          <p:cNvSpPr/>
          <p:nvPr/>
        </p:nvSpPr>
        <p:spPr>
          <a:xfrm>
            <a:off x="144000" y="1368000"/>
            <a:ext cx="37436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a:latin typeface="Arial"/>
              </a:rPr>
              <a:t>Normaliseren. </a:t>
            </a:r>
            <a:endParaRPr b="0" lang="en-GB" sz="1800" spc="-1" strike="noStrike">
              <a:latin typeface="Arial"/>
            </a:endParaRPr>
          </a:p>
        </p:txBody>
      </p:sp>
      <p:sp>
        <p:nvSpPr>
          <p:cNvPr id="46" name="CustomShape 2"/>
          <p:cNvSpPr/>
          <p:nvPr/>
        </p:nvSpPr>
        <p:spPr>
          <a:xfrm>
            <a:off x="1008000" y="2154240"/>
            <a:ext cx="7703640" cy="3381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a:latin typeface="Arial"/>
              </a:rPr>
              <a:t>De Message company verstuurt namens klanten allerlei soorten digitale boodschappen. Informatieberichten via Whatsapp en Facebook, reclame via SMS en Insta, vacatures via LinkedIn en nog veel meer.</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latin typeface="Arial"/>
              </a:rPr>
              <a:t>Klanten zijn bedrijven en overheden. In binnen en buitenland. </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latin typeface="Arial"/>
              </a:rPr>
              <a:t>Een klant kan per bericht een opdracht aanleveren, maar ook een package deal afsluiten. Bij een enkel bericht betaald de klant 12 cent per adres. Sluit de klant een package deal van 10.000 berichten dan is de prijs 10 cent per bericht, bij 50.000 dan nog maar 7 cent en bij 100.000 is de prijs 5 cent per bericht. Overigens kan de prijs bij nieuwe deals veranderen!</a:t>
            </a:r>
            <a:endParaRPr b="0" lang="en-GB" sz="1800" spc="-1" strike="noStrike">
              <a:latin typeface="Arial"/>
            </a:endParaRPr>
          </a:p>
        </p:txBody>
      </p:sp>
      <p:pic>
        <p:nvPicPr>
          <p:cNvPr id="47" name="" descr=""/>
          <p:cNvPicPr/>
          <p:nvPr/>
        </p:nvPicPr>
        <p:blipFill>
          <a:blip r:embed="rId5"/>
          <a:stretch/>
        </p:blipFill>
        <p:spPr>
          <a:xfrm>
            <a:off x="7920000" y="432000"/>
            <a:ext cx="1713960" cy="1713960"/>
          </a:xfrm>
          <a:prstGeom prst="rect">
            <a:avLst/>
          </a:prstGeom>
          <a:ln>
            <a:noFill/>
          </a:ln>
        </p:spPr>
      </p:pic>
      <p:pic>
        <p:nvPicPr>
          <p:cNvPr id="48" name="" descr=""/>
          <p:cNvPicPr/>
          <p:nvPr/>
        </p:nvPicPr>
        <p:blipFill>
          <a:blip r:embed="rId6"/>
          <a:stretch/>
        </p:blipFill>
        <p:spPr>
          <a:xfrm>
            <a:off x="5092920" y="432000"/>
            <a:ext cx="2178720" cy="1340280"/>
          </a:xfrm>
          <a:prstGeom prst="rect">
            <a:avLst/>
          </a:prstGeom>
          <a:ln>
            <a:noFill/>
          </a:ln>
        </p:spPr>
      </p:pic>
      <p:pic>
        <p:nvPicPr>
          <p:cNvPr id="49" name="" descr=""/>
          <p:cNvPicPr/>
          <p:nvPr/>
        </p:nvPicPr>
        <p:blipFill>
          <a:blip r:embed="rId7"/>
          <a:stretch/>
        </p:blipFill>
        <p:spPr>
          <a:xfrm>
            <a:off x="2592000" y="845640"/>
            <a:ext cx="2117520" cy="138600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0" name="" descr=""/>
          <p:cNvPicPr/>
          <p:nvPr/>
        </p:nvPicPr>
        <p:blipFill>
          <a:blip r:embed="rId1"/>
          <a:stretch/>
        </p:blipFill>
        <p:spPr>
          <a:xfrm>
            <a:off x="68760" y="79200"/>
            <a:ext cx="2232000" cy="1108080"/>
          </a:xfrm>
          <a:prstGeom prst="rect">
            <a:avLst/>
          </a:prstGeom>
          <a:ln>
            <a:noFill/>
          </a:ln>
        </p:spPr>
      </p:pic>
      <p:sp>
        <p:nvSpPr>
          <p:cNvPr id="51" name="CustomShape 1"/>
          <p:cNvSpPr/>
          <p:nvPr/>
        </p:nvSpPr>
        <p:spPr>
          <a:xfrm>
            <a:off x="144000" y="1368000"/>
            <a:ext cx="37436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a:latin typeface="Arial"/>
              </a:rPr>
              <a:t>Normaliseren. </a:t>
            </a:r>
            <a:endParaRPr b="0" lang="en-GB" sz="1800" spc="-1" strike="noStrike">
              <a:latin typeface="Arial"/>
            </a:endParaRPr>
          </a:p>
        </p:txBody>
      </p:sp>
      <p:sp>
        <p:nvSpPr>
          <p:cNvPr id="52" name="CustomShape 2"/>
          <p:cNvSpPr/>
          <p:nvPr/>
        </p:nvSpPr>
        <p:spPr>
          <a:xfrm>
            <a:off x="1224000" y="2154240"/>
            <a:ext cx="7703640" cy="3655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a:latin typeface="Arial"/>
              </a:rPr>
              <a:t>De klant levert zelf de berichtentekst. De Message company slaat dit bericht voor maximaal één jaar op.</a:t>
            </a:r>
            <a:endParaRPr b="0" lang="en-GB" sz="1800" spc="-1" strike="noStrike">
              <a:latin typeface="Arial"/>
            </a:endParaRPr>
          </a:p>
          <a:p>
            <a:pPr>
              <a:lnSpc>
                <a:spcPct val="100000"/>
              </a:lnSpc>
            </a:pPr>
            <a:r>
              <a:rPr b="0" lang="en-GB" sz="1800" spc="-1" strike="noStrike">
                <a:latin typeface="Arial"/>
              </a:rPr>
              <a:t>Ook levert de klant het adressenbestand. Ook dat bewaart de Message company maximaal één jaar. Bij een package deal kan het adressen-bestand ook hergebruikt worden. </a:t>
            </a:r>
            <a:endParaRPr b="0" lang="en-GB" sz="1800" spc="-1" strike="noStrike">
              <a:latin typeface="Arial"/>
            </a:endParaRPr>
          </a:p>
          <a:p>
            <a:pPr>
              <a:lnSpc>
                <a:spcPct val="100000"/>
              </a:lnSpc>
            </a:pPr>
            <a:r>
              <a:rPr b="0" lang="en-GB" sz="1800" spc="-1" strike="noStrike">
                <a:latin typeface="Arial"/>
              </a:rPr>
              <a:t>Een adressenbestand van een klant mag NOOIT worden gebruikt voor een andere klant.</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latin typeface="Arial"/>
              </a:rPr>
              <a:t>Uiteraard moet de Message company een uitgebreide administratie bijhouden. Niet alleen moet aantoonbaar zijn dat alle berichten verstuurd zijn, maar moet de klant gefaktureerd worden én bij gebruik van een package deal moet de klant kunnen zien hoeveel er nog over is qua berichten.</a:t>
            </a:r>
            <a:endParaRPr b="0" lang="en-GB" sz="1800" spc="-1" strike="noStrike">
              <a:latin typeface="Arial"/>
            </a:endParaRPr>
          </a:p>
        </p:txBody>
      </p:sp>
      <p:pic>
        <p:nvPicPr>
          <p:cNvPr id="53" name="" descr=""/>
          <p:cNvPicPr/>
          <p:nvPr/>
        </p:nvPicPr>
        <p:blipFill>
          <a:blip r:embed="rId2"/>
          <a:stretch/>
        </p:blipFill>
        <p:spPr>
          <a:xfrm>
            <a:off x="6192000" y="576000"/>
            <a:ext cx="3314160" cy="1362960"/>
          </a:xfrm>
          <a:prstGeom prst="rect">
            <a:avLst/>
          </a:prstGeom>
          <a:ln>
            <a:noFill/>
          </a:ln>
        </p:spPr>
      </p:pic>
      <p:pic>
        <p:nvPicPr>
          <p:cNvPr id="54" name="" descr=""/>
          <p:cNvPicPr/>
          <p:nvPr/>
        </p:nvPicPr>
        <p:blipFill>
          <a:blip r:embed="rId3"/>
          <a:stretch/>
        </p:blipFill>
        <p:spPr>
          <a:xfrm>
            <a:off x="2520000" y="701640"/>
            <a:ext cx="2117520" cy="138600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5" name="" descr=""/>
          <p:cNvPicPr/>
          <p:nvPr/>
        </p:nvPicPr>
        <p:blipFill>
          <a:blip r:embed="rId1"/>
          <a:stretch/>
        </p:blipFill>
        <p:spPr>
          <a:xfrm>
            <a:off x="7956000" y="2360160"/>
            <a:ext cx="1835640" cy="1599480"/>
          </a:xfrm>
          <a:prstGeom prst="rect">
            <a:avLst/>
          </a:prstGeom>
          <a:ln>
            <a:noFill/>
          </a:ln>
        </p:spPr>
      </p:pic>
      <p:pic>
        <p:nvPicPr>
          <p:cNvPr id="56" name="" descr=""/>
          <p:cNvPicPr/>
          <p:nvPr/>
        </p:nvPicPr>
        <p:blipFill>
          <a:blip r:embed="rId2"/>
          <a:stretch/>
        </p:blipFill>
        <p:spPr>
          <a:xfrm>
            <a:off x="7560000" y="4146480"/>
            <a:ext cx="2201400" cy="1325160"/>
          </a:xfrm>
          <a:prstGeom prst="rect">
            <a:avLst/>
          </a:prstGeom>
          <a:ln>
            <a:noFill/>
          </a:ln>
        </p:spPr>
      </p:pic>
      <p:pic>
        <p:nvPicPr>
          <p:cNvPr id="57" name="" descr=""/>
          <p:cNvPicPr/>
          <p:nvPr/>
        </p:nvPicPr>
        <p:blipFill>
          <a:blip r:embed="rId3"/>
          <a:stretch/>
        </p:blipFill>
        <p:spPr>
          <a:xfrm>
            <a:off x="68760" y="79200"/>
            <a:ext cx="2232000" cy="1108080"/>
          </a:xfrm>
          <a:prstGeom prst="rect">
            <a:avLst/>
          </a:prstGeom>
          <a:ln>
            <a:noFill/>
          </a:ln>
        </p:spPr>
      </p:pic>
      <p:sp>
        <p:nvSpPr>
          <p:cNvPr id="58" name="CustomShape 1"/>
          <p:cNvSpPr/>
          <p:nvPr/>
        </p:nvSpPr>
        <p:spPr>
          <a:xfrm>
            <a:off x="144000" y="1368000"/>
            <a:ext cx="37436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a:latin typeface="Arial"/>
              </a:rPr>
              <a:t>Normaliseren. </a:t>
            </a:r>
            <a:endParaRPr b="0" lang="en-GB" sz="1800" spc="-1" strike="noStrike">
              <a:latin typeface="Arial"/>
            </a:endParaRPr>
          </a:p>
        </p:txBody>
      </p:sp>
      <p:sp>
        <p:nvSpPr>
          <p:cNvPr id="59" name="CustomShape 2"/>
          <p:cNvSpPr/>
          <p:nvPr/>
        </p:nvSpPr>
        <p:spPr>
          <a:xfrm>
            <a:off x="720000" y="2088000"/>
            <a:ext cx="7703640" cy="28328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a:latin typeface="Arial"/>
              </a:rPr>
              <a:t>Qua fakturen moet natuurlijk de juiste naam en adressering worden toegepast, ook voor klanten in het buitenland. Voor klanten in de EU moet de BTW ‘verlegd’ worden en is het BTW-nummer nodig. Voor klanten buiten de EU is BTW niet aftrekbaar. </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latin typeface="Arial"/>
              </a:rPr>
              <a:t>Als Belgische klanten bij de belgische dochter van de Message Company ‘shoppen’ dan moet het Belgische BTW tarief worden gehanteerd. </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latin typeface="Arial"/>
              </a:rPr>
              <a:t>De Message Company heeft behoefte aan een nieuw administratie-systeem. Eerst maar eens een goed database ontwerp !!</a:t>
            </a:r>
            <a:endParaRPr b="0" lang="en-GB" sz="1800" spc="-1" strike="noStrike">
              <a:latin typeface="Arial"/>
            </a:endParaRPr>
          </a:p>
        </p:txBody>
      </p:sp>
      <p:pic>
        <p:nvPicPr>
          <p:cNvPr id="60" name="" descr=""/>
          <p:cNvPicPr/>
          <p:nvPr/>
        </p:nvPicPr>
        <p:blipFill>
          <a:blip r:embed="rId4"/>
          <a:stretch/>
        </p:blipFill>
        <p:spPr>
          <a:xfrm>
            <a:off x="7776000" y="648000"/>
            <a:ext cx="2041560" cy="1431720"/>
          </a:xfrm>
          <a:prstGeom prst="rect">
            <a:avLst/>
          </a:prstGeom>
          <a:ln>
            <a:noFill/>
          </a:ln>
        </p:spPr>
      </p:pic>
      <p:pic>
        <p:nvPicPr>
          <p:cNvPr id="61" name="" descr=""/>
          <p:cNvPicPr/>
          <p:nvPr/>
        </p:nvPicPr>
        <p:blipFill>
          <a:blip r:embed="rId5"/>
          <a:stretch/>
        </p:blipFill>
        <p:spPr>
          <a:xfrm>
            <a:off x="5832000" y="156960"/>
            <a:ext cx="1568880" cy="1858680"/>
          </a:xfrm>
          <a:prstGeom prst="rect">
            <a:avLst/>
          </a:prstGeom>
          <a:ln>
            <a:noFill/>
          </a:ln>
        </p:spPr>
      </p:pic>
      <p:pic>
        <p:nvPicPr>
          <p:cNvPr id="62" name="" descr=""/>
          <p:cNvPicPr/>
          <p:nvPr/>
        </p:nvPicPr>
        <p:blipFill>
          <a:blip r:embed="rId6"/>
          <a:stretch/>
        </p:blipFill>
        <p:spPr>
          <a:xfrm>
            <a:off x="2736000" y="583920"/>
            <a:ext cx="2117520" cy="138600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3" name="" descr=""/>
          <p:cNvPicPr/>
          <p:nvPr/>
        </p:nvPicPr>
        <p:blipFill>
          <a:blip r:embed="rId1"/>
          <a:stretch/>
        </p:blipFill>
        <p:spPr>
          <a:xfrm>
            <a:off x="68760" y="79200"/>
            <a:ext cx="2231640" cy="1107720"/>
          </a:xfrm>
          <a:prstGeom prst="rect">
            <a:avLst/>
          </a:prstGeom>
          <a:ln>
            <a:noFill/>
          </a:ln>
        </p:spPr>
      </p:pic>
      <p:sp>
        <p:nvSpPr>
          <p:cNvPr id="64" name="CustomShape 1"/>
          <p:cNvSpPr/>
          <p:nvPr/>
        </p:nvSpPr>
        <p:spPr>
          <a:xfrm>
            <a:off x="2880000" y="974160"/>
            <a:ext cx="453528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Arial"/>
                <a:ea typeface="DejaVu Sans"/>
              </a:rPr>
              <a:t>0-de normaalvorm</a:t>
            </a:r>
            <a:endParaRPr b="0" lang="en-GB" sz="1800" spc="-1" strike="noStrike">
              <a:latin typeface="Arial"/>
            </a:endParaRPr>
          </a:p>
          <a:p>
            <a:pPr>
              <a:lnSpc>
                <a:spcPct val="100000"/>
              </a:lnSpc>
            </a:pPr>
            <a:endParaRPr b="0" lang="en-GB" sz="1800" spc="-1" strike="noStrike">
              <a:latin typeface="Arial"/>
            </a:endParaRPr>
          </a:p>
        </p:txBody>
      </p:sp>
      <p:sp>
        <p:nvSpPr>
          <p:cNvPr id="65" name="CustomShape 2"/>
          <p:cNvSpPr/>
          <p:nvPr/>
        </p:nvSpPr>
        <p:spPr>
          <a:xfrm>
            <a:off x="1008000" y="1296000"/>
            <a:ext cx="2447280" cy="420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Arial"/>
                <a:ea typeface="DejaVu Sans"/>
              </a:rPr>
              <a:t>Klant</a:t>
            </a:r>
            <a:endParaRPr b="0" lang="en-GB" sz="1800" spc="-1" strike="noStrike">
              <a:latin typeface="Arial"/>
            </a:endParaRPr>
          </a:p>
          <a:p>
            <a:pPr>
              <a:lnSpc>
                <a:spcPct val="100000"/>
              </a:lnSpc>
            </a:pPr>
            <a:r>
              <a:rPr b="0" lang="en-GB" sz="1800" spc="-1" strike="noStrike">
                <a:solidFill>
                  <a:srgbClr val="000000"/>
                </a:solidFill>
                <a:latin typeface="Arial"/>
                <a:ea typeface="DejaVu Sans"/>
              </a:rPr>
              <a:t>Bedrijf of Overheid</a:t>
            </a:r>
            <a:endParaRPr b="0" lang="en-GB" sz="1800" spc="-1" strike="noStrike">
              <a:latin typeface="Arial"/>
            </a:endParaRPr>
          </a:p>
          <a:p>
            <a:pPr>
              <a:lnSpc>
                <a:spcPct val="100000"/>
              </a:lnSpc>
            </a:pPr>
            <a:r>
              <a:rPr b="0" lang="en-GB" sz="1800" spc="-1" strike="noStrike">
                <a:solidFill>
                  <a:srgbClr val="000000"/>
                </a:solidFill>
                <a:latin typeface="Arial"/>
                <a:ea typeface="DejaVu Sans"/>
              </a:rPr>
              <a:t>Naam bedrijf</a:t>
            </a:r>
            <a:endParaRPr b="0" lang="en-GB" sz="1800" spc="-1" strike="noStrike">
              <a:latin typeface="Arial"/>
            </a:endParaRPr>
          </a:p>
          <a:p>
            <a:pPr>
              <a:lnSpc>
                <a:spcPct val="100000"/>
              </a:lnSpc>
            </a:pPr>
            <a:r>
              <a:rPr b="0" lang="en-GB" sz="1800" spc="-1" strike="noStrike">
                <a:solidFill>
                  <a:srgbClr val="000000"/>
                </a:solidFill>
                <a:latin typeface="Arial"/>
                <a:ea typeface="DejaVu Sans"/>
              </a:rPr>
              <a:t>Contactpersoon</a:t>
            </a:r>
            <a:endParaRPr b="0" lang="en-GB" sz="1800" spc="-1" strike="noStrike">
              <a:latin typeface="Arial"/>
            </a:endParaRPr>
          </a:p>
          <a:p>
            <a:pPr>
              <a:lnSpc>
                <a:spcPct val="100000"/>
              </a:lnSpc>
            </a:pPr>
            <a:r>
              <a:rPr b="0" lang="en-GB" sz="1800" spc="-1" strike="noStrike">
                <a:solidFill>
                  <a:srgbClr val="000000"/>
                </a:solidFill>
                <a:latin typeface="Arial"/>
                <a:ea typeface="DejaVu Sans"/>
              </a:rPr>
              <a:t>Telefoonnummer</a:t>
            </a:r>
            <a:endParaRPr b="0" lang="en-GB" sz="1800" spc="-1" strike="noStrike">
              <a:latin typeface="Arial"/>
            </a:endParaRPr>
          </a:p>
          <a:p>
            <a:pPr>
              <a:lnSpc>
                <a:spcPct val="100000"/>
              </a:lnSpc>
            </a:pPr>
            <a:r>
              <a:rPr b="0" lang="en-GB" sz="1800" spc="-1" strike="noStrike">
                <a:solidFill>
                  <a:srgbClr val="000000"/>
                </a:solidFill>
                <a:latin typeface="Arial"/>
                <a:ea typeface="DejaVu Sans"/>
              </a:rPr>
              <a:t>Adres</a:t>
            </a:r>
            <a:endParaRPr b="0" lang="en-GB" sz="1800" spc="-1" strike="noStrike">
              <a:latin typeface="Arial"/>
            </a:endParaRPr>
          </a:p>
          <a:p>
            <a:pPr>
              <a:lnSpc>
                <a:spcPct val="100000"/>
              </a:lnSpc>
            </a:pPr>
            <a:r>
              <a:rPr b="0" lang="en-GB" sz="1800" spc="-1" strike="noStrike">
                <a:solidFill>
                  <a:srgbClr val="000000"/>
                </a:solidFill>
                <a:latin typeface="Arial"/>
                <a:ea typeface="DejaVu Sans"/>
              </a:rPr>
              <a:t>Huisnummer</a:t>
            </a:r>
            <a:endParaRPr b="0" lang="en-GB" sz="1800" spc="-1" strike="noStrike">
              <a:latin typeface="Arial"/>
            </a:endParaRPr>
          </a:p>
          <a:p>
            <a:pPr>
              <a:lnSpc>
                <a:spcPct val="100000"/>
              </a:lnSpc>
            </a:pPr>
            <a:r>
              <a:rPr b="0" lang="en-GB" sz="1800" spc="-1" strike="noStrike">
                <a:solidFill>
                  <a:srgbClr val="000000"/>
                </a:solidFill>
                <a:latin typeface="Arial"/>
                <a:ea typeface="DejaVu Sans"/>
              </a:rPr>
              <a:t>Postcode</a:t>
            </a:r>
            <a:endParaRPr b="0" lang="en-GB" sz="1800" spc="-1" strike="noStrike">
              <a:latin typeface="Arial"/>
            </a:endParaRPr>
          </a:p>
          <a:p>
            <a:pPr>
              <a:lnSpc>
                <a:spcPct val="100000"/>
              </a:lnSpc>
            </a:pPr>
            <a:r>
              <a:rPr b="0" lang="en-GB" sz="1800" spc="-1" strike="noStrike">
                <a:solidFill>
                  <a:srgbClr val="000000"/>
                </a:solidFill>
                <a:latin typeface="Arial"/>
                <a:ea typeface="DejaVu Sans"/>
              </a:rPr>
              <a:t>Plaats</a:t>
            </a:r>
            <a:endParaRPr b="0" lang="en-GB" sz="1800" spc="-1" strike="noStrike">
              <a:latin typeface="Arial"/>
            </a:endParaRPr>
          </a:p>
          <a:p>
            <a:pPr>
              <a:lnSpc>
                <a:spcPct val="100000"/>
              </a:lnSpc>
            </a:pPr>
            <a:r>
              <a:rPr b="0" lang="en-GB" sz="1800" spc="-1" strike="noStrike">
                <a:solidFill>
                  <a:srgbClr val="000000"/>
                </a:solidFill>
                <a:latin typeface="Arial"/>
                <a:ea typeface="DejaVu Sans"/>
              </a:rPr>
              <a:t>Land</a:t>
            </a:r>
            <a:endParaRPr b="0" lang="en-GB" sz="1800" spc="-1" strike="noStrike">
              <a:latin typeface="Arial"/>
            </a:endParaRPr>
          </a:p>
          <a:p>
            <a:pPr>
              <a:lnSpc>
                <a:spcPct val="100000"/>
              </a:lnSpc>
            </a:pPr>
            <a:r>
              <a:rPr b="0" lang="en-GB" sz="1800" spc="-1" strike="noStrike">
                <a:solidFill>
                  <a:srgbClr val="000000"/>
                </a:solidFill>
                <a:latin typeface="Arial"/>
                <a:ea typeface="DejaVu Sans"/>
              </a:rPr>
              <a:t>EU of niet</a:t>
            </a:r>
            <a:endParaRPr b="0" lang="en-GB" sz="1800" spc="-1" strike="noStrike">
              <a:latin typeface="Arial"/>
            </a:endParaRPr>
          </a:p>
          <a:p>
            <a:pPr>
              <a:lnSpc>
                <a:spcPct val="100000"/>
              </a:lnSpc>
            </a:pPr>
            <a:r>
              <a:rPr b="0" lang="en-GB" sz="1800" spc="-1" strike="noStrike">
                <a:solidFill>
                  <a:srgbClr val="000000"/>
                </a:solidFill>
                <a:latin typeface="Arial"/>
                <a:ea typeface="DejaVu Sans"/>
              </a:rPr>
              <a:t>BTW nummer</a:t>
            </a:r>
            <a:endParaRPr b="0" lang="en-GB" sz="1800" spc="-1" strike="noStrike">
              <a:latin typeface="Arial"/>
            </a:endParaRPr>
          </a:p>
          <a:p>
            <a:pPr>
              <a:lnSpc>
                <a:spcPct val="100000"/>
              </a:lnSpc>
            </a:pPr>
            <a:r>
              <a:rPr b="0" lang="en-GB" sz="1800" spc="-1" strike="noStrike">
                <a:solidFill>
                  <a:srgbClr val="000000"/>
                </a:solidFill>
                <a:latin typeface="Arial"/>
                <a:ea typeface="DejaVu Sans"/>
              </a:rPr>
              <a:t>Faktuur</a:t>
            </a:r>
            <a:endParaRPr b="0" lang="en-GB" sz="1800" spc="-1" strike="noStrike">
              <a:latin typeface="Arial"/>
            </a:endParaRPr>
          </a:p>
          <a:p>
            <a:pPr>
              <a:lnSpc>
                <a:spcPct val="100000"/>
              </a:lnSpc>
            </a:pPr>
            <a:r>
              <a:rPr b="0" lang="en-GB" sz="1800" spc="-1" strike="noStrike">
                <a:solidFill>
                  <a:srgbClr val="000000"/>
                </a:solidFill>
                <a:latin typeface="Arial"/>
                <a:ea typeface="DejaVu Sans"/>
              </a:rPr>
              <a:t>Nummer</a:t>
            </a:r>
            <a:endParaRPr b="0" lang="en-GB" sz="1800" spc="-1" strike="noStrike">
              <a:latin typeface="Arial"/>
            </a:endParaRPr>
          </a:p>
          <a:p>
            <a:pPr>
              <a:lnSpc>
                <a:spcPct val="100000"/>
              </a:lnSpc>
            </a:pPr>
            <a:r>
              <a:rPr b="0" lang="en-GB" sz="1800" spc="-1" strike="noStrike">
                <a:solidFill>
                  <a:srgbClr val="000000"/>
                </a:solidFill>
                <a:latin typeface="Arial"/>
                <a:ea typeface="DejaVu Sans"/>
              </a:rPr>
              <a:t>Datum</a:t>
            </a:r>
            <a:endParaRPr b="0" lang="en-GB" sz="1800" spc="-1" strike="noStrike">
              <a:latin typeface="Arial"/>
            </a:endParaRPr>
          </a:p>
        </p:txBody>
      </p:sp>
      <p:sp>
        <p:nvSpPr>
          <p:cNvPr id="66" name="CustomShape 3"/>
          <p:cNvSpPr/>
          <p:nvPr/>
        </p:nvSpPr>
        <p:spPr>
          <a:xfrm>
            <a:off x="3312000" y="1337760"/>
            <a:ext cx="1871280" cy="4753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Arial"/>
                <a:ea typeface="DejaVu Sans"/>
              </a:rPr>
              <a:t>Opdracht</a:t>
            </a:r>
            <a:endParaRPr b="0" lang="en-GB" sz="1800" spc="-1" strike="noStrike">
              <a:latin typeface="Arial"/>
            </a:endParaRPr>
          </a:p>
          <a:p>
            <a:pPr>
              <a:lnSpc>
                <a:spcPct val="100000"/>
              </a:lnSpc>
            </a:pPr>
            <a:r>
              <a:rPr b="0" lang="en-GB" sz="1800" spc="-1" strike="noStrike">
                <a:solidFill>
                  <a:srgbClr val="000000"/>
                </a:solidFill>
                <a:latin typeface="Arial"/>
                <a:ea typeface="DejaVu Sans"/>
              </a:rPr>
              <a:t>Berichten</a:t>
            </a:r>
            <a:endParaRPr b="0" lang="en-GB" sz="1800" spc="-1" strike="noStrike">
              <a:latin typeface="Arial"/>
            </a:endParaRPr>
          </a:p>
          <a:p>
            <a:pPr>
              <a:lnSpc>
                <a:spcPct val="100000"/>
              </a:lnSpc>
            </a:pPr>
            <a:r>
              <a:rPr b="0" lang="en-GB" sz="1800" spc="-1" strike="noStrike">
                <a:solidFill>
                  <a:srgbClr val="000000"/>
                </a:solidFill>
                <a:latin typeface="Arial"/>
                <a:ea typeface="DejaVu Sans"/>
              </a:rPr>
              <a:t>Adressen</a:t>
            </a:r>
            <a:endParaRPr b="0" lang="en-GB" sz="1800" spc="-1" strike="noStrike">
              <a:latin typeface="Arial"/>
            </a:endParaRPr>
          </a:p>
          <a:p>
            <a:pPr>
              <a:lnSpc>
                <a:spcPct val="100000"/>
              </a:lnSpc>
            </a:pPr>
            <a:r>
              <a:rPr b="0" lang="en-GB" sz="1800" spc="-1" strike="noStrike">
                <a:solidFill>
                  <a:srgbClr val="000000"/>
                </a:solidFill>
                <a:latin typeface="Arial"/>
                <a:ea typeface="DejaVu Sans"/>
              </a:rPr>
              <a:t>Aantal adressen</a:t>
            </a:r>
            <a:endParaRPr b="0" lang="en-GB" sz="1800" spc="-1" strike="noStrike">
              <a:latin typeface="Arial"/>
            </a:endParaRPr>
          </a:p>
          <a:p>
            <a:pPr>
              <a:lnSpc>
                <a:spcPct val="100000"/>
              </a:lnSpc>
            </a:pPr>
            <a:r>
              <a:rPr b="0" lang="en-GB" sz="1800" spc="-1" strike="noStrike">
                <a:solidFill>
                  <a:srgbClr val="000000"/>
                </a:solidFill>
                <a:latin typeface="Arial"/>
                <a:ea typeface="DejaVu Sans"/>
              </a:rPr>
              <a:t>Privacy</a:t>
            </a:r>
            <a:endParaRPr b="0" lang="en-GB" sz="1800" spc="-1" strike="noStrike">
              <a:latin typeface="Arial"/>
            </a:endParaRPr>
          </a:p>
          <a:p>
            <a:pPr>
              <a:lnSpc>
                <a:spcPct val="100000"/>
              </a:lnSpc>
            </a:pPr>
            <a:r>
              <a:rPr b="0" lang="en-GB" sz="1800" spc="-1" strike="noStrike">
                <a:solidFill>
                  <a:srgbClr val="000000"/>
                </a:solidFill>
                <a:latin typeface="Arial"/>
                <a:ea typeface="DejaVu Sans"/>
              </a:rPr>
              <a:t>Berichttekst</a:t>
            </a:r>
            <a:endParaRPr b="0" lang="en-GB" sz="1800" spc="-1" strike="noStrike">
              <a:latin typeface="Arial"/>
            </a:endParaRPr>
          </a:p>
          <a:p>
            <a:pPr>
              <a:lnSpc>
                <a:spcPct val="100000"/>
              </a:lnSpc>
            </a:pPr>
            <a:r>
              <a:rPr b="0" lang="en-GB" sz="1800" spc="-1" strike="noStrike">
                <a:solidFill>
                  <a:srgbClr val="000000"/>
                </a:solidFill>
                <a:latin typeface="Arial"/>
                <a:ea typeface="DejaVu Sans"/>
              </a:rPr>
              <a:t>Bewaartermijn</a:t>
            </a:r>
            <a:endParaRPr b="0" lang="en-GB" sz="1800" spc="-1" strike="noStrike">
              <a:latin typeface="Arial"/>
            </a:endParaRPr>
          </a:p>
          <a:p>
            <a:pPr>
              <a:lnSpc>
                <a:spcPct val="100000"/>
              </a:lnSpc>
            </a:pPr>
            <a:r>
              <a:rPr b="0" lang="en-GB" sz="1800" spc="-1" strike="noStrike">
                <a:solidFill>
                  <a:srgbClr val="000000"/>
                </a:solidFill>
                <a:latin typeface="Arial"/>
                <a:ea typeface="DejaVu Sans"/>
              </a:rPr>
              <a:t>Doelomgeving</a:t>
            </a:r>
            <a:endParaRPr b="0" lang="en-GB" sz="1800" spc="-1" strike="noStrike">
              <a:latin typeface="Arial"/>
            </a:endParaRPr>
          </a:p>
          <a:p>
            <a:pPr>
              <a:lnSpc>
                <a:spcPct val="100000"/>
              </a:lnSpc>
            </a:pPr>
            <a:r>
              <a:rPr b="0" lang="en-GB" sz="1800" spc="-1" strike="noStrike">
                <a:solidFill>
                  <a:srgbClr val="000000"/>
                </a:solidFill>
                <a:latin typeface="Arial"/>
                <a:ea typeface="DejaVu Sans"/>
              </a:rPr>
              <a:t>Verstuurd ja/nee</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Arial"/>
                <a:ea typeface="DejaVu Sans"/>
              </a:rPr>
              <a:t>Package deal</a:t>
            </a:r>
            <a:endParaRPr b="0" lang="en-GB" sz="1800" spc="-1" strike="noStrike">
              <a:latin typeface="Arial"/>
            </a:endParaRPr>
          </a:p>
          <a:p>
            <a:pPr>
              <a:lnSpc>
                <a:spcPct val="100000"/>
              </a:lnSpc>
            </a:pPr>
            <a:r>
              <a:rPr b="0" lang="en-GB" sz="1800" spc="-1" strike="noStrike">
                <a:solidFill>
                  <a:srgbClr val="000000"/>
                </a:solidFill>
                <a:latin typeface="Arial"/>
                <a:ea typeface="DejaVu Sans"/>
              </a:rPr>
              <a:t>Prijs per bericht</a:t>
            </a:r>
            <a:endParaRPr b="0" lang="en-GB" sz="1800" spc="-1" strike="noStrike">
              <a:latin typeface="Arial"/>
            </a:endParaRPr>
          </a:p>
          <a:p>
            <a:pPr>
              <a:lnSpc>
                <a:spcPct val="100000"/>
              </a:lnSpc>
            </a:pPr>
            <a:r>
              <a:rPr b="0" lang="en-GB" sz="1800" spc="-1" strike="noStrike">
                <a:solidFill>
                  <a:srgbClr val="000000"/>
                </a:solidFill>
                <a:latin typeface="Arial"/>
                <a:ea typeface="DejaVu Sans"/>
              </a:rPr>
              <a:t>Grootte package</a:t>
            </a:r>
            <a:endParaRPr b="0" lang="en-GB" sz="1800" spc="-1" strike="noStrike">
              <a:latin typeface="Arial"/>
            </a:endParaRPr>
          </a:p>
          <a:p>
            <a:pPr>
              <a:lnSpc>
                <a:spcPct val="100000"/>
              </a:lnSpc>
            </a:pPr>
            <a:r>
              <a:rPr b="0" lang="en-GB" sz="1800" spc="-1" strike="noStrike">
                <a:solidFill>
                  <a:srgbClr val="000000"/>
                </a:solidFill>
                <a:latin typeface="Arial"/>
                <a:ea typeface="DejaVu Sans"/>
              </a:rPr>
              <a:t>Nog in voorraad</a:t>
            </a:r>
            <a:endParaRPr b="0" lang="en-GB" sz="1800" spc="-1" strike="noStrike">
              <a:latin typeface="Arial"/>
            </a:endParaRPr>
          </a:p>
          <a:p>
            <a:pPr>
              <a:lnSpc>
                <a:spcPct val="100000"/>
              </a:lnSpc>
            </a:pPr>
            <a:r>
              <a:rPr b="0" lang="en-GB" sz="1800" spc="-1" strike="noStrike">
                <a:solidFill>
                  <a:srgbClr val="000000"/>
                </a:solidFill>
                <a:latin typeface="Arial"/>
                <a:ea typeface="DejaVu Sans"/>
              </a:rPr>
              <a:t>Aantal verstuurd</a:t>
            </a: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pic>
        <p:nvPicPr>
          <p:cNvPr id="67" name="" descr=""/>
          <p:cNvPicPr/>
          <p:nvPr/>
        </p:nvPicPr>
        <p:blipFill>
          <a:blip r:embed="rId2"/>
          <a:stretch/>
        </p:blipFill>
        <p:spPr>
          <a:xfrm>
            <a:off x="7170120" y="485640"/>
            <a:ext cx="2117520" cy="1386000"/>
          </a:xfrm>
          <a:prstGeom prst="rect">
            <a:avLst/>
          </a:prstGeom>
          <a:ln>
            <a:noFill/>
          </a:ln>
        </p:spPr>
      </p:pic>
      <p:sp>
        <p:nvSpPr>
          <p:cNvPr id="68" name="CustomShape 4"/>
          <p:cNvSpPr/>
          <p:nvPr/>
        </p:nvSpPr>
        <p:spPr>
          <a:xfrm>
            <a:off x="5544000" y="1368000"/>
            <a:ext cx="1943640" cy="44787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800" spc="-1" strike="noStrike">
                <a:latin typeface="Arial"/>
              </a:rPr>
              <a:t>Insta</a:t>
            </a:r>
            <a:endParaRPr b="0" lang="en-GB" sz="1800" spc="-1" strike="noStrike">
              <a:latin typeface="Arial"/>
            </a:endParaRPr>
          </a:p>
          <a:p>
            <a:pPr>
              <a:lnSpc>
                <a:spcPct val="100000"/>
              </a:lnSpc>
            </a:pPr>
            <a:r>
              <a:rPr b="0" lang="en-GB" sz="1800" spc="-1" strike="noStrike">
                <a:latin typeface="Arial"/>
              </a:rPr>
              <a:t>LinkedIn</a:t>
            </a:r>
            <a:endParaRPr b="0" lang="en-GB" sz="1800" spc="-1" strike="noStrike">
              <a:latin typeface="Arial"/>
            </a:endParaRPr>
          </a:p>
          <a:p>
            <a:pPr>
              <a:lnSpc>
                <a:spcPct val="100000"/>
              </a:lnSpc>
            </a:pPr>
            <a:r>
              <a:rPr b="0" lang="en-GB" sz="1800" spc="-1" strike="noStrike">
                <a:latin typeface="Arial"/>
              </a:rPr>
              <a:t>SMS</a:t>
            </a:r>
            <a:endParaRPr b="0" lang="en-GB" sz="1800" spc="-1" strike="noStrike">
              <a:latin typeface="Arial"/>
            </a:endParaRPr>
          </a:p>
          <a:p>
            <a:pPr>
              <a:lnSpc>
                <a:spcPct val="100000"/>
              </a:lnSpc>
            </a:pPr>
            <a:r>
              <a:rPr b="0" lang="en-GB" sz="1800" spc="-1" strike="noStrike">
                <a:latin typeface="Arial"/>
              </a:rPr>
              <a:t>WhatsApp</a:t>
            </a:r>
            <a:endParaRPr b="0" lang="en-GB" sz="1800" spc="-1" strike="noStrike">
              <a:latin typeface="Arial"/>
            </a:endParaRPr>
          </a:p>
          <a:p>
            <a:pPr>
              <a:lnSpc>
                <a:spcPct val="100000"/>
              </a:lnSpc>
            </a:pPr>
            <a:r>
              <a:rPr b="0" lang="en-GB" sz="1800" spc="-1" strike="noStrike">
                <a:latin typeface="Arial"/>
              </a:rPr>
              <a:t>FaceBook</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latin typeface="Arial"/>
              </a:rPr>
              <a:t>Informatie</a:t>
            </a:r>
            <a:endParaRPr b="0" lang="en-GB" sz="1800" spc="-1" strike="noStrike">
              <a:latin typeface="Arial"/>
            </a:endParaRPr>
          </a:p>
          <a:p>
            <a:pPr>
              <a:lnSpc>
                <a:spcPct val="100000"/>
              </a:lnSpc>
            </a:pPr>
            <a:r>
              <a:rPr b="0" lang="en-GB" sz="1800" spc="-1" strike="noStrike">
                <a:latin typeface="Arial"/>
              </a:rPr>
              <a:t>Reclame</a:t>
            </a:r>
            <a:endParaRPr b="0" lang="en-GB" sz="1800" spc="-1" strike="noStrike">
              <a:latin typeface="Arial"/>
            </a:endParaRPr>
          </a:p>
          <a:p>
            <a:pPr>
              <a:lnSpc>
                <a:spcPct val="100000"/>
              </a:lnSpc>
            </a:pPr>
            <a:r>
              <a:rPr b="0" lang="en-GB" sz="1800" spc="-1" strike="noStrike">
                <a:latin typeface="Arial"/>
              </a:rPr>
              <a:t>Vacature</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latin typeface="Arial"/>
              </a:rPr>
              <a:t>Binnenland</a:t>
            </a:r>
            <a:endParaRPr b="0" lang="en-GB" sz="1800" spc="-1" strike="noStrike">
              <a:latin typeface="Arial"/>
            </a:endParaRPr>
          </a:p>
          <a:p>
            <a:pPr>
              <a:lnSpc>
                <a:spcPct val="100000"/>
              </a:lnSpc>
            </a:pPr>
            <a:r>
              <a:rPr b="0" lang="en-GB" sz="1800" spc="-1" strike="noStrike">
                <a:latin typeface="Arial"/>
              </a:rPr>
              <a:t>Buitenland</a:t>
            </a:r>
            <a:endParaRPr b="0" lang="en-GB" sz="1800" spc="-1" strike="noStrike">
              <a:latin typeface="Arial"/>
            </a:endParaRPr>
          </a:p>
          <a:p>
            <a:pPr>
              <a:lnSpc>
                <a:spcPct val="100000"/>
              </a:lnSpc>
            </a:pPr>
            <a:r>
              <a:rPr b="0" lang="en-GB" sz="1800" spc="-1" strike="noStrike">
                <a:latin typeface="Arial"/>
              </a:rPr>
              <a:t>Belgïe</a:t>
            </a:r>
            <a:endParaRPr b="0" lang="en-GB" sz="1800" spc="-1" strike="noStrike">
              <a:latin typeface="Arial"/>
            </a:endParaRPr>
          </a:p>
          <a:p>
            <a:pPr>
              <a:lnSpc>
                <a:spcPct val="100000"/>
              </a:lnSpc>
            </a:pPr>
            <a:r>
              <a:rPr b="0" lang="en-GB" sz="1800" spc="-1" strike="noStrike">
                <a:latin typeface="Arial"/>
              </a:rPr>
              <a:t>BTW percentage</a:t>
            </a:r>
            <a:endParaRPr b="0" lang="en-GB" sz="1800" spc="-1" strike="noStrike">
              <a:latin typeface="Arial"/>
            </a:endParaRPr>
          </a:p>
          <a:p>
            <a:pPr>
              <a:lnSpc>
                <a:spcPct val="100000"/>
              </a:lnSpc>
            </a:pPr>
            <a:r>
              <a:rPr b="0" lang="en-GB" sz="1800" spc="-1" strike="noStrike">
                <a:latin typeface="Arial"/>
              </a:rPr>
              <a:t>Betaalmiddel</a:t>
            </a:r>
            <a:endParaRPr b="0" lang="en-GB" sz="1800" spc="-1" strike="noStrike">
              <a:latin typeface="Arial"/>
            </a:endParaRPr>
          </a:p>
          <a:p>
            <a:pPr>
              <a:lnSpc>
                <a:spcPct val="100000"/>
              </a:lnSpc>
            </a:pPr>
            <a:r>
              <a:rPr b="0" lang="en-GB" sz="1800" spc="-1" strike="noStrike">
                <a:latin typeface="Arial"/>
              </a:rPr>
              <a:t>Valuta</a:t>
            </a:r>
            <a:endParaRPr b="0" lang="en-GB" sz="1800" spc="-1" strike="noStrike">
              <a:latin typeface="Arial"/>
            </a:endParaRPr>
          </a:p>
        </p:txBody>
      </p:sp>
      <p:pic>
        <p:nvPicPr>
          <p:cNvPr id="69" name="" descr=""/>
          <p:cNvPicPr/>
          <p:nvPr/>
        </p:nvPicPr>
        <p:blipFill>
          <a:blip r:embed="rId3"/>
          <a:stretch/>
        </p:blipFill>
        <p:spPr>
          <a:xfrm>
            <a:off x="8077680" y="3600000"/>
            <a:ext cx="1713960" cy="171396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0861A46275E0C4CAAD43C618D3F4F52" ma:contentTypeVersion="2" ma:contentTypeDescription="Create a new document." ma:contentTypeScope="" ma:versionID="06b13a93d061e088e55b4474f6536373">
  <xsd:schema xmlns:xsd="http://www.w3.org/2001/XMLSchema" xmlns:xs="http://www.w3.org/2001/XMLSchema" xmlns:p="http://schemas.microsoft.com/office/2006/metadata/properties" xmlns:ns2="72f36f01-34b6-4e5e-89bd-7b98ec01430f" targetNamespace="http://schemas.microsoft.com/office/2006/metadata/properties" ma:root="true" ma:fieldsID="1b36ef241ab6fa5e0666e8248e136973" ns2:_="">
    <xsd:import namespace="72f36f01-34b6-4e5e-89bd-7b98ec01430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f36f01-34b6-4e5e-89bd-7b98ec01430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0D376C4-958C-4912-A82F-FB3724B03278}"/>
</file>

<file path=customXml/itemProps2.xml><?xml version="1.0" encoding="utf-8"?>
<ds:datastoreItem xmlns:ds="http://schemas.openxmlformats.org/officeDocument/2006/customXml" ds:itemID="{84B6F2DB-B494-4252-9735-458F5BE520DD}"/>
</file>

<file path=customXml/itemProps3.xml><?xml version="1.0" encoding="utf-8"?>
<ds:datastoreItem xmlns:ds="http://schemas.openxmlformats.org/officeDocument/2006/customXml" ds:itemID="{D6613424-8EDE-4F14-9978-65FAC7920170}"/>
</file>

<file path=docProps/app.xml><?xml version="1.0" encoding="utf-8"?>
<Properties xmlns="http://schemas.openxmlformats.org/officeDocument/2006/extended-properties" xmlns:vt="http://schemas.openxmlformats.org/officeDocument/2006/docPropsVTypes">
  <Template/>
  <TotalTime>5978</TotalTime>
  <Application>LibreOffice/6.2.4.2$Windows_X86_64 LibreOffice_project/2412653d852ce75f65fbfa83fb7e7b669a126d64</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dc:description/>
  <cp:lastModifiedBy/>
  <cp:revision>66</cp:revision>
  <dcterms:created xsi:type="dcterms:W3CDTF">2020-01-17T08:51:05Z</dcterms:created>
  <dcterms:modified xsi:type="dcterms:W3CDTF">2020-04-03T10:19:04Z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0x01010040861A46275E0C4CAAD43C618D3F4F52</vt:lpwstr>
  </property>
</Properties>
</file>