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2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440000" y="1908000"/>
            <a:ext cx="7629840" cy="28785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476000" y="1899000"/>
            <a:ext cx="7557840" cy="133992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GB" sz="8800" spc="-1" strike="noStrike">
                <a:solidFill>
                  <a:srgbClr val="c9211e"/>
                </a:solidFill>
                <a:latin typeface="Arial"/>
                <a:ea typeface="DejaVu Sans"/>
              </a:rPr>
              <a:t>Normaliseren</a:t>
            </a:r>
            <a:endParaRPr b="0" lang="en-GB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319200" y="1674360"/>
            <a:ext cx="3303720" cy="35085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312000" y="1728000"/>
            <a:ext cx="3382920" cy="3526920"/>
          </a:xfrm>
          <a:prstGeom prst="rect">
            <a:avLst/>
          </a:prstGeom>
          <a:solidFill>
            <a:srgbClr val="dddddd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792000" y="1571400"/>
            <a:ext cx="885492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Een relatie is in 3NF indien ze in 2NF is en geen transitieve afhankelijkheid kent.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voldoet aan de tweede normaalvorm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alle attributen die niet tot een sleutel behoren hangen niet af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van een niet-sleutelattribuut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(bij een meer op meer relatie moet je een koppeltabel maken)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3-de normaalvorm 3NF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232000" y="1944000"/>
            <a:ext cx="6982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319200" y="1674360"/>
            <a:ext cx="3303720" cy="350856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312000" y="1728000"/>
            <a:ext cx="3382920" cy="3526920"/>
          </a:xfrm>
          <a:prstGeom prst="rect">
            <a:avLst/>
          </a:prstGeom>
          <a:solidFill>
            <a:srgbClr val="dddddd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3-de normaalvorm 3NF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232000" y="1944360"/>
            <a:ext cx="6982920" cy="1186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Naam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Adres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Sport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Rang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Jan de Boer Straatweg 1        Tennis          B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Jan de Boer Straatweg 1        Squash        A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 rot="20925000">
            <a:off x="3060720" y="3595320"/>
            <a:ext cx="38869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9600" spc="-1" strike="noStrike">
                <a:solidFill>
                  <a:srgbClr val="ff0000"/>
                </a:solidFill>
                <a:latin typeface="Arial"/>
                <a:ea typeface="DejaVu Sans"/>
              </a:rPr>
              <a:t>FOUT</a:t>
            </a:r>
            <a:endParaRPr b="0" lang="en-GB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319200" y="1674360"/>
            <a:ext cx="3303720" cy="350856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3312000" y="1728000"/>
            <a:ext cx="3382920" cy="3526920"/>
          </a:xfrm>
          <a:prstGeom prst="rect">
            <a:avLst/>
          </a:prstGeom>
          <a:solidFill>
            <a:srgbClr val="dddddd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3-de normaalvorm 3NF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040000" y="3858120"/>
            <a:ext cx="2302920" cy="1186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SId Sport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01 Tennis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02 Squash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76000" y="3858120"/>
            <a:ext cx="4318920" cy="821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PId  Naam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Adres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01 Jan de Boer     Straatweg 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232000" y="1944360"/>
            <a:ext cx="6982920" cy="1186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Naam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Adres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Sport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Rang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Jan de Boer Straatweg 1        Tennis          B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Jan de Boer Straatweg 1        Squash        A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7488000" y="3858480"/>
            <a:ext cx="2302920" cy="1186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Pid SId Rang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01  01     B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01  02     A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6768000" y="3312000"/>
            <a:ext cx="280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Foreign key (FK)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0" name="Line 8"/>
          <p:cNvSpPr/>
          <p:nvPr/>
        </p:nvSpPr>
        <p:spPr>
          <a:xfrm>
            <a:off x="7776000" y="3658320"/>
            <a:ext cx="0" cy="3016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9"/>
          <p:cNvSpPr/>
          <p:nvPr/>
        </p:nvSpPr>
        <p:spPr>
          <a:xfrm>
            <a:off x="7920000" y="3658320"/>
            <a:ext cx="360000" cy="2001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0"/>
          <p:cNvSpPr/>
          <p:nvPr/>
        </p:nvSpPr>
        <p:spPr>
          <a:xfrm>
            <a:off x="2664000" y="3384000"/>
            <a:ext cx="57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3" name="Line 11"/>
          <p:cNvSpPr/>
          <p:nvPr/>
        </p:nvSpPr>
        <p:spPr>
          <a:xfrm flipH="1">
            <a:off x="1152000" y="3672000"/>
            <a:ext cx="1512000" cy="1861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2"/>
          <p:cNvSpPr/>
          <p:nvPr/>
        </p:nvSpPr>
        <p:spPr>
          <a:xfrm>
            <a:off x="3240000" y="3528000"/>
            <a:ext cx="2088000" cy="4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000" y="2088000"/>
            <a:ext cx="76305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0 NF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nulde normaalvorm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niet gestructureerd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NF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eerste normaalvorm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uniek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geen herhalende gegevens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constant in de tijd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NF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tweede normaalvorm: alle gegevens uniek geïdentificeerd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NF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derde normaalvorm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geen zich herhalende groepen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312000" y="648000"/>
            <a:ext cx="4102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0-de normaalvorm 0NF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92000" y="2304000"/>
            <a:ext cx="1582920" cy="1942920"/>
          </a:xfrm>
          <a:prstGeom prst="ellipse">
            <a:avLst/>
          </a:prstGeom>
          <a:solidFill>
            <a:srgbClr val="ffffff"/>
          </a:solidFill>
          <a:ln w="18000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160000" y="1512000"/>
            <a:ext cx="69829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 0-de normaalvorm is ongestructureerde data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Zelfs al zet je data in een tabel dan is dat niet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 definitie gestructureerd.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2592000" y="3165840"/>
            <a:ext cx="6046920" cy="1461240"/>
          </a:xfrm>
          <a:prstGeom prst="rect">
            <a:avLst/>
          </a:prstGeom>
          <a:solidFill>
            <a:srgbClr val="999999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There is, in fact, a very simple elimination* procedure which we shall call normalization. Through decomposition nonsimple domains are replaced by "domains whose elements are atomic (nondecomposable) values."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(Ted Codd)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1-ste normaalvorm 1NF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2232000" y="1944000"/>
            <a:ext cx="6982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3240000" y="1656000"/>
            <a:ext cx="3454920" cy="345492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2448000" y="1728000"/>
            <a:ext cx="5182920" cy="3526920"/>
          </a:xfrm>
          <a:prstGeom prst="rect">
            <a:avLst/>
          </a:prstGeom>
          <a:solidFill>
            <a:srgbClr val="dddddd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792000" y="1571400"/>
            <a:ext cx="8854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Wanneer gegevens aan een relatie voldoen zijn ze genormaliseerd.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elk attribuut is atomair, en bevat dus één enkele waarde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geen enkel attribuut wordt herhaald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alle attributen blijven constant in de tijd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1-ste normaalvorm 1NF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232000" y="1944000"/>
            <a:ext cx="6982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3240000" y="1656000"/>
            <a:ext cx="3454920" cy="345492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2448000" y="1728000"/>
            <a:ext cx="5182920" cy="3526920"/>
          </a:xfrm>
          <a:prstGeom prst="rect">
            <a:avLst/>
          </a:prstGeom>
          <a:solidFill>
            <a:srgbClr val="dddddd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2880000" y="1571400"/>
            <a:ext cx="4174920" cy="38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Persoonsgegevens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voornaam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tussenvoegsel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achternaam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GB" sz="2800" spc="-1" strike="noStrike">
                <a:solidFill>
                  <a:srgbClr val="c9211e"/>
                </a:solidFill>
                <a:latin typeface="Arial"/>
                <a:ea typeface="DejaVu Sans"/>
              </a:rPr>
              <a:t>telefoonnummers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adres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postcode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plaats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1352160" y="4753440"/>
            <a:ext cx="77187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c9211e"/>
                </a:solidFill>
                <a:latin typeface="Arial"/>
                <a:ea typeface="DejaVu Sans"/>
              </a:rPr>
              <a:t>elk attribuut is atomair, en bevat dus één enkele waarde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 rot="2903400">
            <a:off x="6335640" y="2471400"/>
            <a:ext cx="38869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9600" spc="-1" strike="noStrike">
                <a:solidFill>
                  <a:srgbClr val="ff0000"/>
                </a:solidFill>
                <a:latin typeface="Arial"/>
                <a:ea typeface="DejaVu Sans"/>
              </a:rPr>
              <a:t>FOUT</a:t>
            </a:r>
            <a:endParaRPr b="0" lang="en-GB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1-ste normaalvorm 1NF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3240000" y="1656000"/>
            <a:ext cx="3454920" cy="345492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2448000" y="1728000"/>
            <a:ext cx="5182920" cy="3526920"/>
          </a:xfrm>
          <a:prstGeom prst="rect">
            <a:avLst/>
          </a:prstGeom>
          <a:solidFill>
            <a:srgbClr val="dddddd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2880000" y="1571400"/>
            <a:ext cx="4174920" cy="42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Persoonsgegevens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voornaam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tussenvoegsel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achternaam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GB" sz="2800" spc="-1" strike="noStrike">
                <a:solidFill>
                  <a:srgbClr val="c9211e"/>
                </a:solidFill>
                <a:latin typeface="Arial"/>
                <a:ea typeface="DejaVu Sans"/>
              </a:rPr>
              <a:t>telefoonnummer1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c9211e"/>
                </a:solidFill>
                <a:latin typeface="Arial"/>
                <a:ea typeface="DejaVu Sans"/>
              </a:rPr>
              <a:t>- telefoonnummer2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adres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postcode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plaats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2072160" y="5113440"/>
            <a:ext cx="7718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c9211e"/>
                </a:solidFill>
                <a:latin typeface="Arial"/>
                <a:ea typeface="DejaVu Sans"/>
              </a:rPr>
              <a:t>geen enkel attribuut wordt herhaald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 rot="17658000">
            <a:off x="-427320" y="1983960"/>
            <a:ext cx="38869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9600" spc="-1" strike="noStrike">
                <a:solidFill>
                  <a:srgbClr val="ff0000"/>
                </a:solidFill>
                <a:latin typeface="Arial"/>
                <a:ea typeface="DejaVu Sans"/>
              </a:rPr>
              <a:t>FOUT</a:t>
            </a:r>
            <a:endParaRPr b="0" lang="en-GB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2 de normaalvorm 1NF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240000" y="1656000"/>
            <a:ext cx="3454920" cy="3454920"/>
          </a:xfrm>
          <a:prstGeom prst="rect">
            <a:avLst/>
          </a:prstGeom>
          <a:ln>
            <a:noFill/>
          </a:ln>
        </p:spPr>
      </p:pic>
      <p:sp>
        <p:nvSpPr>
          <p:cNvPr id="73" name="CustomShape 2"/>
          <p:cNvSpPr/>
          <p:nvPr/>
        </p:nvSpPr>
        <p:spPr>
          <a:xfrm>
            <a:off x="2448000" y="1728000"/>
            <a:ext cx="5182920" cy="3526920"/>
          </a:xfrm>
          <a:prstGeom prst="rect">
            <a:avLst/>
          </a:prstGeom>
          <a:solidFill>
            <a:srgbClr val="dddddd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3456000" y="1728000"/>
            <a:ext cx="280692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Persoonsgegevens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id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voornaam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tussenvoegsel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achternaam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adres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postcode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plaats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telefoonnummer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6408000" y="2664000"/>
            <a:ext cx="273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 = primary key (PK)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340080" y="1800000"/>
            <a:ext cx="3354840" cy="335484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3312000" y="1728000"/>
            <a:ext cx="3382920" cy="3526920"/>
          </a:xfrm>
          <a:prstGeom prst="rect">
            <a:avLst/>
          </a:prstGeom>
          <a:solidFill>
            <a:srgbClr val="dddddd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792000" y="1571400"/>
            <a:ext cx="8854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Repeterende attributen worden opgenomen in een aparte tabel.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voldoet aan de eerste normaalvorm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alle niet-sleutelattributen zijn volledig functioneel afhankelijk 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van de primaire sleutel.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af te leiden en te berekenen waarden horen niet in het model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2-de normaalvorm 2NF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32000" y="1944000"/>
            <a:ext cx="6982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340080" y="1800000"/>
            <a:ext cx="3354840" cy="33548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3312000" y="1728000"/>
            <a:ext cx="3382920" cy="3526920"/>
          </a:xfrm>
          <a:prstGeom prst="rect">
            <a:avLst/>
          </a:prstGeom>
          <a:solidFill>
            <a:srgbClr val="dddddd">
              <a:alpha val="9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68760" y="79200"/>
            <a:ext cx="2232360" cy="11084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3312000" y="648000"/>
            <a:ext cx="4102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Normaliseren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2-de normaalvorm 2NF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232000" y="1944000"/>
            <a:ext cx="6982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080000" y="1656000"/>
            <a:ext cx="8710920" cy="1918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Persoonsgegevens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Voornaam,tussenvoegsel,achternaam,adres,postcode,plaats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01 Jan de Boer,Straatweg 2,2233AA,Dorp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02 Piet,de,Vries,Brink 4,2323NN,Potsdam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1080000" y="3541320"/>
            <a:ext cx="8710920" cy="1918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telefoonnummers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01,0612121212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01,0231123231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02,0655566001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861A46275E0C4CAAD43C618D3F4F52" ma:contentTypeVersion="6" ma:contentTypeDescription="Create a new document." ma:contentTypeScope="" ma:versionID="7682289c659717548472d34fc8b51bb8">
  <xsd:schema xmlns:xsd="http://www.w3.org/2001/XMLSchema" xmlns:xs="http://www.w3.org/2001/XMLSchema" xmlns:p="http://schemas.microsoft.com/office/2006/metadata/properties" xmlns:ns2="72f36f01-34b6-4e5e-89bd-7b98ec01430f" targetNamespace="http://schemas.microsoft.com/office/2006/metadata/properties" ma:root="true" ma:fieldsID="2e9eb3aa073c9c0dc842c2409eeb3e90" ns2:_="">
    <xsd:import namespace="72f36f01-34b6-4e5e-89bd-7b98ec014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36f01-34b6-4e5e-89bd-7b98ec0143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FA83D3-968F-47B9-BFC7-B1B24F32968B}"/>
</file>

<file path=customXml/itemProps2.xml><?xml version="1.0" encoding="utf-8"?>
<ds:datastoreItem xmlns:ds="http://schemas.openxmlformats.org/officeDocument/2006/customXml" ds:itemID="{00F0E15E-9682-4A36-B070-F1AF0FEA0635}"/>
</file>

<file path=customXml/itemProps3.xml><?xml version="1.0" encoding="utf-8"?>
<ds:datastoreItem xmlns:ds="http://schemas.openxmlformats.org/officeDocument/2006/customXml" ds:itemID="{D9D3C53F-4F24-4F9A-B8E9-E5DFDECBCA5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7751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50</cp:revision>
  <dcterms:created xsi:type="dcterms:W3CDTF">2020-01-17T08:51:05Z</dcterms:created>
  <dcterms:modified xsi:type="dcterms:W3CDTF">2020-04-18T11:07:42Z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0x01010040861A46275E0C4CAAD43C618D3F4F52</vt:lpwstr>
  </property>
</Properties>
</file>