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3201842b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3201842b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31fd86d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31fd86d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31fd86d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31fd86d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31fd86dc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31fd86dc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31fd86dc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31fd86dc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LLuvia de ideas</a:t>
            </a:r>
            <a:endParaRPr/>
          </a:p>
        </p:txBody>
      </p:sp>
      <p:sp>
        <p:nvSpPr>
          <p:cNvPr id="135" name="Google Shape;135;p13"/>
          <p:cNvSpPr txBox="1"/>
          <p:nvPr>
            <p:ph idx="1" type="subTitle"/>
          </p:nvPr>
        </p:nvSpPr>
        <p:spPr>
          <a:xfrm>
            <a:off x="3537150" y="2779450"/>
            <a:ext cx="3470700" cy="1122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s-419" sz="1317"/>
              <a:t>Ficha: 2996176</a:t>
            </a:r>
            <a:endParaRPr sz="1317"/>
          </a:p>
          <a:p>
            <a:pPr indent="0" lvl="0" marL="0" rtl="0" algn="l">
              <a:lnSpc>
                <a:spcPct val="80000"/>
              </a:lnSpc>
              <a:spcBef>
                <a:spcPts val="0"/>
              </a:spcBef>
              <a:spcAft>
                <a:spcPts val="0"/>
              </a:spcAft>
              <a:buSzPts val="523"/>
              <a:buNone/>
            </a:pPr>
            <a:r>
              <a:t/>
            </a:r>
            <a:endParaRPr sz="1317"/>
          </a:p>
          <a:p>
            <a:pPr indent="0" lvl="0" marL="0" rtl="0" algn="l">
              <a:lnSpc>
                <a:spcPct val="80000"/>
              </a:lnSpc>
              <a:spcBef>
                <a:spcPts val="0"/>
              </a:spcBef>
              <a:spcAft>
                <a:spcPts val="0"/>
              </a:spcAft>
              <a:buSzPts val="523"/>
              <a:buNone/>
            </a:pPr>
            <a:r>
              <a:rPr lang="es-419" sz="1317"/>
              <a:t>Jeison Morales</a:t>
            </a:r>
            <a:endParaRPr sz="1317"/>
          </a:p>
          <a:p>
            <a:pPr indent="0" lvl="0" marL="0" rtl="0" algn="l">
              <a:lnSpc>
                <a:spcPct val="80000"/>
              </a:lnSpc>
              <a:spcBef>
                <a:spcPts val="0"/>
              </a:spcBef>
              <a:spcAft>
                <a:spcPts val="0"/>
              </a:spcAft>
              <a:buSzPts val="523"/>
              <a:buNone/>
            </a:pPr>
            <a:r>
              <a:t/>
            </a:r>
            <a:endParaRPr sz="1317"/>
          </a:p>
          <a:p>
            <a:pPr indent="0" lvl="0" marL="0" rtl="0" algn="l">
              <a:lnSpc>
                <a:spcPct val="80000"/>
              </a:lnSpc>
              <a:spcBef>
                <a:spcPts val="0"/>
              </a:spcBef>
              <a:spcAft>
                <a:spcPts val="0"/>
              </a:spcAft>
              <a:buSzPts val="523"/>
              <a:buNone/>
            </a:pPr>
            <a:r>
              <a:rPr lang="es-419" sz="1317"/>
              <a:t>Heimar Maldonado</a:t>
            </a:r>
            <a:endParaRPr sz="1317"/>
          </a:p>
          <a:p>
            <a:pPr indent="0" lvl="0" marL="0" rtl="0" algn="l">
              <a:lnSpc>
                <a:spcPct val="80000"/>
              </a:lnSpc>
              <a:spcBef>
                <a:spcPts val="0"/>
              </a:spcBef>
              <a:spcAft>
                <a:spcPts val="0"/>
              </a:spcAft>
              <a:buSzPts val="523"/>
              <a:buNone/>
            </a:pPr>
            <a:r>
              <a:t/>
            </a:r>
            <a:endParaRPr sz="1317"/>
          </a:p>
          <a:p>
            <a:pPr indent="0" lvl="0" marL="0" rtl="0" algn="l">
              <a:lnSpc>
                <a:spcPct val="80000"/>
              </a:lnSpc>
              <a:spcBef>
                <a:spcPts val="0"/>
              </a:spcBef>
              <a:spcAft>
                <a:spcPts val="0"/>
              </a:spcAft>
              <a:buSzPts val="523"/>
              <a:buNone/>
            </a:pPr>
            <a:r>
              <a:rPr lang="es-419" sz="1317"/>
              <a:t>Miguel Baquero</a:t>
            </a:r>
            <a:endParaRPr sz="1317"/>
          </a:p>
          <a:p>
            <a:pPr indent="0" lvl="0" marL="0" rtl="0" algn="l">
              <a:lnSpc>
                <a:spcPct val="80000"/>
              </a:lnSpc>
              <a:spcBef>
                <a:spcPts val="0"/>
              </a:spcBef>
              <a:spcAft>
                <a:spcPts val="0"/>
              </a:spcAft>
              <a:buSzPts val="523"/>
              <a:buNone/>
            </a:pPr>
            <a:r>
              <a:t/>
            </a:r>
            <a:endParaRPr sz="1317"/>
          </a:p>
          <a:p>
            <a:pPr indent="0" lvl="0" marL="0" rtl="0" algn="l">
              <a:lnSpc>
                <a:spcPct val="80000"/>
              </a:lnSpc>
              <a:spcBef>
                <a:spcPts val="0"/>
              </a:spcBef>
              <a:spcAft>
                <a:spcPts val="0"/>
              </a:spcAft>
              <a:buSzPts val="523"/>
              <a:buNone/>
            </a:pPr>
            <a:r>
              <a:rPr lang="es-419" sz="1317"/>
              <a:t>William Romero</a:t>
            </a:r>
            <a:endParaRPr sz="131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Jeison Morales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E3E3E3"/>
                </a:solidFill>
                <a:latin typeface="Montserrat"/>
                <a:ea typeface="Montserrat"/>
                <a:cs typeface="Montserrat"/>
                <a:sym typeface="Montserrat"/>
              </a:rPr>
              <a:t>Comida. Este local </a:t>
            </a:r>
            <a:r>
              <a:rPr lang="es-419">
                <a:solidFill>
                  <a:srgbClr val="E3E3E3"/>
                </a:solidFill>
                <a:latin typeface="Montserrat"/>
                <a:ea typeface="Montserrat"/>
                <a:cs typeface="Montserrat"/>
                <a:sym typeface="Montserrat"/>
              </a:rPr>
              <a:t>está</a:t>
            </a:r>
            <a:r>
              <a:rPr lang="es-419">
                <a:solidFill>
                  <a:srgbClr val="E3E3E3"/>
                </a:solidFill>
                <a:latin typeface="Montserrat"/>
                <a:ea typeface="Montserrat"/>
                <a:cs typeface="Montserrat"/>
                <a:sym typeface="Montserrat"/>
              </a:rPr>
              <a:t> ubicado al lado de mi casa, por lo cual tengo una accesibilidad fácil. El punto de este proyecto </a:t>
            </a:r>
            <a:r>
              <a:rPr lang="es-419">
                <a:solidFill>
                  <a:srgbClr val="E3E3E3"/>
                </a:solidFill>
                <a:latin typeface="Montserrat"/>
                <a:ea typeface="Montserrat"/>
                <a:cs typeface="Montserrat"/>
                <a:sym typeface="Montserrat"/>
              </a:rPr>
              <a:t>sería</a:t>
            </a:r>
            <a:r>
              <a:rPr lang="es-419">
                <a:solidFill>
                  <a:srgbClr val="E3E3E3"/>
                </a:solidFill>
                <a:latin typeface="Montserrat"/>
                <a:ea typeface="Montserrat"/>
                <a:cs typeface="Montserrat"/>
                <a:sym typeface="Montserrat"/>
              </a:rPr>
              <a:t> hacer una pagina para los dueños del local. Se </a:t>
            </a:r>
            <a:r>
              <a:rPr lang="es-419">
                <a:solidFill>
                  <a:srgbClr val="E3E3E3"/>
                </a:solidFill>
                <a:latin typeface="Montserrat"/>
                <a:ea typeface="Montserrat"/>
                <a:cs typeface="Montserrat"/>
                <a:sym typeface="Montserrat"/>
              </a:rPr>
              <a:t>realizará</a:t>
            </a:r>
            <a:r>
              <a:rPr lang="es-419">
                <a:solidFill>
                  <a:srgbClr val="E3E3E3"/>
                </a:solidFill>
                <a:latin typeface="Montserrat"/>
                <a:ea typeface="Montserrat"/>
                <a:cs typeface="Montserrat"/>
                <a:sym typeface="Montserrat"/>
              </a:rPr>
              <a:t> un inventario en base a los productos que se usan, donde </a:t>
            </a:r>
            <a:r>
              <a:rPr lang="es-419">
                <a:solidFill>
                  <a:srgbClr val="E3E3E3"/>
                </a:solidFill>
                <a:latin typeface="Montserrat"/>
                <a:ea typeface="Montserrat"/>
                <a:cs typeface="Montserrat"/>
                <a:sym typeface="Montserrat"/>
              </a:rPr>
              <a:t>quedarán</a:t>
            </a:r>
            <a:r>
              <a:rPr lang="es-419">
                <a:solidFill>
                  <a:srgbClr val="E3E3E3"/>
                </a:solidFill>
                <a:latin typeface="Montserrat"/>
                <a:ea typeface="Montserrat"/>
                <a:cs typeface="Montserrat"/>
                <a:sym typeface="Montserrat"/>
              </a:rPr>
              <a:t> registrados en el sistema. Estos productos se </a:t>
            </a:r>
            <a:r>
              <a:rPr lang="es-419">
                <a:solidFill>
                  <a:srgbClr val="E3E3E3"/>
                </a:solidFill>
                <a:latin typeface="Montserrat"/>
                <a:ea typeface="Montserrat"/>
                <a:cs typeface="Montserrat"/>
                <a:sym typeface="Montserrat"/>
              </a:rPr>
              <a:t>descontarán</a:t>
            </a:r>
            <a:r>
              <a:rPr lang="es-419">
                <a:solidFill>
                  <a:srgbClr val="E3E3E3"/>
                </a:solidFill>
                <a:latin typeface="Montserrat"/>
                <a:ea typeface="Montserrat"/>
                <a:cs typeface="Montserrat"/>
                <a:sym typeface="Montserrat"/>
              </a:rPr>
              <a:t> cuando el usuario registre los productos usados y aparte se tendrán en cuenta los proveedores, para tener factible que proveedora tiene </a:t>
            </a:r>
            <a:r>
              <a:rPr lang="es-419">
                <a:solidFill>
                  <a:srgbClr val="E3E3E3"/>
                </a:solidFill>
                <a:latin typeface="Montserrat"/>
                <a:ea typeface="Montserrat"/>
                <a:cs typeface="Montserrat"/>
                <a:sym typeface="Montserrat"/>
              </a:rPr>
              <a:t>más</a:t>
            </a:r>
            <a:r>
              <a:rPr lang="es-419">
                <a:solidFill>
                  <a:srgbClr val="E3E3E3"/>
                </a:solidFill>
                <a:latin typeface="Montserrat"/>
                <a:ea typeface="Montserrat"/>
                <a:cs typeface="Montserrat"/>
                <a:sym typeface="Montserrat"/>
              </a:rPr>
              <a:t> eficiencia y hacer mayor pedido de estos productos. </a:t>
            </a:r>
            <a:endParaRPr sz="17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Miguel Baquero</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E3E3E3"/>
                </a:solidFill>
                <a:latin typeface="Montserrat"/>
                <a:ea typeface="Montserrat"/>
                <a:cs typeface="Montserrat"/>
                <a:sym typeface="Montserrat"/>
              </a:rPr>
              <a:t>Un supermercado quiere ofrecer a sus compradores la posibilidad de adquirir sus productos de manera virtual, por lo tanto, requiere de una página web con las siguientes características: que cuente con un perfil administrativo y un perfil de usuario, un registro de datos para iniciar sesión, una base de datos de los productos con su foto y precio, medios de pago (los que indique el supermercado), y una interfaz amigable a la vista e intuitiva.</a:t>
            </a:r>
            <a:endParaRPr sz="17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Heimar Maldonado</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E3E3E3"/>
                </a:solidFill>
                <a:latin typeface="Montserrat"/>
                <a:ea typeface="Montserrat"/>
                <a:cs typeface="Montserrat"/>
                <a:sym typeface="Montserrat"/>
              </a:rPr>
              <a:t>Unos conocidos tienen una tienda de ropa virtual que actualmente opera a través de Instagram y Facebook, utilizando estas plataformas para gestionar pedidos y realizar ventas. Aunque estas redes sociales les han permitido crecer, están buscando expandir su negocio mediante la creación de una página web propia. Esta página web les permitirá centralizar y organizar mejor el proceso de compra, brindando una experiencia más eficiente tanto para ellos como para sus clientes.</a:t>
            </a:r>
            <a:endParaRPr sz="17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William Romero</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E3E3E3"/>
                </a:solidFill>
                <a:latin typeface="Montserrat"/>
                <a:ea typeface="Montserrat"/>
                <a:cs typeface="Montserrat"/>
                <a:sym typeface="Montserrat"/>
              </a:rPr>
              <a:t>Distribuidora. Un conocido tiene una tienda distribuidora de maquillaje en la cual cada mes recibe mercancía y se debe hacer el inventario, el caso es que el inventario lo suelen hacer a mano ingresando el nombre del producto y su serial en el </a:t>
            </a:r>
            <a:r>
              <a:rPr lang="es-419">
                <a:solidFill>
                  <a:srgbClr val="E3E3E3"/>
                </a:solidFill>
                <a:latin typeface="Montserrat"/>
                <a:ea typeface="Montserrat"/>
                <a:cs typeface="Montserrat"/>
                <a:sym typeface="Montserrat"/>
              </a:rPr>
              <a:t>código</a:t>
            </a:r>
            <a:r>
              <a:rPr lang="es-419">
                <a:solidFill>
                  <a:srgbClr val="E3E3E3"/>
                </a:solidFill>
                <a:latin typeface="Montserrat"/>
                <a:ea typeface="Montserrat"/>
                <a:cs typeface="Montserrat"/>
                <a:sym typeface="Montserrat"/>
              </a:rPr>
              <a:t> de barras, por lo que la idea es crear un sistema de información el cual pueda organizar los productos mediante un lector de codigo se barras, de esta manera hacer más eficaz el proceso de inventariado.</a:t>
            </a:r>
            <a:endParaRPr sz="17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Decisión</a:t>
            </a:r>
            <a:r>
              <a:rPr lang="es-419"/>
              <a:t> final</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E3E3E3"/>
                </a:solidFill>
                <a:latin typeface="Montserrat"/>
                <a:ea typeface="Montserrat"/>
                <a:cs typeface="Montserrat"/>
                <a:sym typeface="Montserrat"/>
              </a:rPr>
              <a:t>Decisión final. Después de platicar entre los 4, llegamos a la decisión de tomar y formar el proyecto de Heimar, creemos que esta idea es confiable ya que el mercado de la ropa es muy ambicioso y gracias a que los dueños son conocidos es </a:t>
            </a:r>
            <a:r>
              <a:rPr lang="es-419">
                <a:solidFill>
                  <a:srgbClr val="E3E3E3"/>
                </a:solidFill>
                <a:latin typeface="Montserrat"/>
                <a:ea typeface="Montserrat"/>
                <a:cs typeface="Montserrat"/>
                <a:sym typeface="Montserrat"/>
              </a:rPr>
              <a:t>más</a:t>
            </a:r>
            <a:r>
              <a:rPr lang="es-419">
                <a:solidFill>
                  <a:srgbClr val="E3E3E3"/>
                </a:solidFill>
                <a:latin typeface="Montserrat"/>
                <a:ea typeface="Montserrat"/>
                <a:cs typeface="Montserrat"/>
                <a:sym typeface="Montserrat"/>
              </a:rPr>
              <a:t> </a:t>
            </a:r>
            <a:r>
              <a:rPr lang="es-419">
                <a:solidFill>
                  <a:srgbClr val="E3E3E3"/>
                </a:solidFill>
                <a:latin typeface="Montserrat"/>
                <a:ea typeface="Montserrat"/>
                <a:cs typeface="Montserrat"/>
                <a:sym typeface="Montserrat"/>
              </a:rPr>
              <a:t>fácil</a:t>
            </a:r>
            <a:r>
              <a:rPr lang="es-419">
                <a:solidFill>
                  <a:srgbClr val="E3E3E3"/>
                </a:solidFill>
                <a:latin typeface="Montserrat"/>
                <a:ea typeface="Montserrat"/>
                <a:cs typeface="Montserrat"/>
                <a:sym typeface="Montserrat"/>
              </a:rPr>
              <a:t> poder obtener información.</a:t>
            </a:r>
            <a:endParaRPr sz="17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