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9" r:id="rId2"/>
    <p:sldId id="260" r:id="rId3"/>
    <p:sldId id="261" r:id="rId4"/>
    <p:sldId id="262" r:id="rId5"/>
    <p:sldId id="263" r:id="rId6"/>
    <p:sldId id="264" r:id="rId7"/>
    <p:sldId id="265" r:id="rId8"/>
    <p:sldId id="266" r:id="rId9"/>
    <p:sldId id="273" r:id="rId10"/>
    <p:sldId id="274" r:id="rId11"/>
    <p:sldId id="267" r:id="rId12"/>
    <p:sldId id="268" r:id="rId13"/>
    <p:sldId id="269" r:id="rId14"/>
    <p:sldId id="270" r:id="rId15"/>
    <p:sldId id="275" r:id="rId16"/>
    <p:sldId id="271" r:id="rId17"/>
    <p:sldId id="276" r:id="rId18"/>
    <p:sldId id="272" r:id="rId1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F4903D-3C93-614C-B10F-4748CCF7728D}" v="1117" dt="2022-05-12T13:46:36.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81"/>
    <p:restoredTop sz="94710"/>
  </p:normalViewPr>
  <p:slideViewPr>
    <p:cSldViewPr snapToGrid="0" snapToObjects="1">
      <p:cViewPr>
        <p:scale>
          <a:sx n="115" d="100"/>
          <a:sy n="115" d="100"/>
        </p:scale>
        <p:origin x="1552" y="8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42:18.351"/>
    </inkml:context>
    <inkml:brush xml:id="br0">
      <inkml:brushProperty name="width" value="0.08571" units="cm"/>
      <inkml:brushProperty name="height" value="0.08571" units="cm"/>
      <inkml:brushProperty name="color" value="#E71224"/>
    </inkml:brush>
  </inkml:definitions>
  <inkml:trace contextRef="#ctx0" brushRef="#br0">0 30 6801,'2'2'-873,"-1"0"3047,1-1 1,3 0-971,2 2 0,4-1 816,3 0 1,4 1-791,3-2 1,3 1-255,3-2 1,3-1 309,2 0 1,2 0-604,-1-1 0,0-2 836,-3-1 0,1-1-1242,1 1 0,-2-1-277,-2 2 0,-1 0 0,-1 1 0,0 2 0,0 0 0,-1 0 0,-2 1 0,0 0 0,-2 0 0,0 1 0,0 0 0,-2 0-510,-2 1 1,-1 1-1517,-1 0 0,-2 0 384,0-1 1,-4 0-15,0 1 0,-1 0 615,-2-2 1,1 0-146,-1-1-1910,-1 0 1412,1 0 1684,-4-2 0,-1 2 0,-1-2 0</inkml:trace>
  <inkml:trace contextRef="#ctx0" brushRef="#br0" timeOffset="609">79 23 8546,'0'-4'1186,"0"0"-697,0-1 819,0 2-245,0-2-256,1 5 832,0-2-1026,0 2 0,-1 4 292,0 1 400,0 1-512,0 3 855,0 2-719,0 3-324,0 1 0,2 1 281,-2-1-232,2 5-70,-2-1-303,0 5 245,2 0 0,-2 4 274,3 2-448,-2 2-321,0 4-31,-1 0 0,0 3 0,0 0 0,0-2 0,0 4 0,0-2 0,-1-3 0,0-1 0,-2-6 0,3-1 0,-2 0 0,2-4 0,0-1 0,0-5 0,0-1 0,0-2 0,0-2 0,0 1 0,0-2 0,-2-1 0,2-1 329,-1-1 0,-1-2-1661,1-2 1,-1-2-2485,1-2 472,0-1 1673,0 0-703,1-1 0,-1 0 325,0-2 2049,1 1 0,-4-2 0,2 0 0</inkml:trace>
  <inkml:trace contextRef="#ctx0" brushRef="#br0" timeOffset="1111">71 509 8546,'0'2'7737,"0"0"-6642,0-2 1,2 0 623,2 0 1,2-2-839,2 0 0,2 0 80,1-1 1,2 1-167,0-2 0,3 2-54,2 1 1,0 0-742,1 1 0,-3 1-1049,1 0 0,-4 0-2292,0 1 0,-2 0 1801,0 0 1,0-1 1539,1 0 0,0-4 0,2-1 0</inkml:trace>
  <inkml:trace contextRef="#ctx0" brushRef="#br0" timeOffset="2313">814 316 8546,'-4'0'0,"2"0"1389,-1 0 0,2 0-543,-1 0 0,0 2 256,-1 0 0,2 2-440,1 1 0,-1 2-52,0 2 1,0 5-110,0 5 0,1 3 147,0 4 1,0 2-284,1 3 1,2 1-109,0 0 0,1-1 61,0-5 1,0-2-3,1 0 1,1-1 681,1-2 0,0 0-358,1-4 0,1 0-329,-1-1 0,2 0-30,-1-1 0,1-1-384,-2-3 0,3-2 19,-1-1 1,-1-3 170,1-3 1,-1-2 195,1-4 0,-2-2-214,2-4 1,0-2 250,0-4 1,-1-1-154,0-1 1,-1-2-187,2 0 0,-1-2 38,1 1 0,0-2-109,-2 4 1,0-1-55,1 1 1,-1 1 159,-1 2 0,-1 1-191,-1 4 0,-1-1-11,-2 4 0,1-1 111,-2 2 0,2 0 30,-2 1 1,1 2 44,-1-1 86,-1-1 1,2 2-85,-2-1 1,0 2 503,0 1-412,0-1 0,0 1 447,0-1-410,0 2-2589,0 0 0,2 4 1,0 1-1</inkml:trace>
  <inkml:trace contextRef="#ctx0" brushRef="#br0" timeOffset="5352">1412 914 8546,'-3'0'0,"-1"0"3102,0 0-2200,0 0 0,2 0 6,-1 0 1,3 0-357,-2-1 1,2-2 150,0-2 0,0-1-195,0-1 1,1-2 332,0-1 1,2-2 193,0 0 0,0-4-425,1 0 1,-1-1 19,0 0 0,0-1-160,1-2 1,1 1-174,-2-2 0,1 1-16,-2-1 1,1 0-332,0-1 0,1 0-61,0 0 1,0 1-86,1-1 0,-1 1-126,3 1 1,-1 1 107,1-1 1,1 3 44,-1 2 0,0 1 81,-1 1 1,1 1 322,-1 3 0,0-1 142,0 3 0,-1 1-137,2 0 1,-3 1-133,3 0 1,-1 2-4,1 1 0,1 1 295,-1 0 1,-1 1-159,1 1 0,-1 2-32,1 2 1,0 2-211,-1 1 0,1 1 0,0 2 0,-1 2 0,0 0 0,1 2 0,-2 1 0,1 2 0,-1 1 0,0 1 0,-1 1 0,1 0 0,0 3 0,0 1 0,-2 4 0,1-3 0,-2 3 0,0-1 0,-2-1 0,0 2-2114,0-1 1,0-1 888,0-5 0,-1-1-2065,-1-3 1,0-3 3289,1-2 0,-2-3 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42:24.882"/>
    </inkml:context>
    <inkml:brush xml:id="br0">
      <inkml:brushProperty name="width" value="0.08571" units="cm"/>
      <inkml:brushProperty name="height" value="0.08571" units="cm"/>
      <inkml:brushProperty name="color" value="#E71224"/>
    </inkml:brush>
  </inkml:definitions>
  <inkml:trace contextRef="#ctx0" brushRef="#br0">0 33 8546,'2'0'811,"2"0"242,-2 0 1,3 0-71,1 0 1,3 0-403,2 0 1,5 0 93,4 0 1,2-1-188,6 0 1,0-1 373,3 0 0,2 1-273,3 1 0,2 0 662,3 0 0,-1-1-692,4 0 0,-2-3 156,0 1 1,-1-1-831,0-1 0,-4 1 158,-6 2 0,-4 0-698,-2 2 0,-3 0 337,-1 0-1553,-2 0 920,-1 0 641,-3 0 1,3 0-1714,-2 0 744,-1 0 731,-1 0 1,-2 0-2836,0 2 1413,-2 0 1970,-3 3 0,-1-1 0,-3 2 0</inkml:trace>
  <inkml:trace contextRef="#ctx0" brushRef="#br0" timeOffset="477">483 26 9878,'-2'-2'3254,"1"0"-1481,1 2 1,1 3 471,0 1-1178,2 4-611,-1 0 1,2 4 717,-1 1 0,1 5-463,0 4 1,0 3 161,1 3 1,-1 6-443,1 4 0,-2 4 1,-1 3 523,1 2-2533,-1 2 1578,1-3-182,-2 4 215,0-3 1,0 1-3041,0-6 2077,-1-2 0,2-8 214,0-1-2982,-2-4 2323,2 0 1,-2-6-172,0 0 1,-1-3 782,0-2 0,1-3-2535,-2 0 3298,2-3 0,0-2 0,0-3 0,0-1 0,0-1 0</inkml:trace>
  <inkml:trace contextRef="#ctx0" brushRef="#br0" timeOffset="1018">1119 494 8546,'2'1'1451,"-1"0"0,-1 1-264,0 2 0,1 1-472,1 1 1,-1 5 209,-1 3 1,1 2-355,0 2 1,1 2-602,-2 1 0,0 3 97,0-1 0,0 0-331,0-2 0,0-1-878,0-3 0,0 0 712,0-2 0,1-2-658,2-2 1,-1-3-413,0-3-1451,-1-1 2951,2-2 0,-2-2 0,1-2 0</inkml:trace>
  <inkml:trace contextRef="#ctx0" brushRef="#br0" timeOffset="1216">1163 264 8546,'0'-6'2952,"0"2"-2288,0-2 0,0 0 3435,0 0-1948,0 0-1449,0 3-421,-2 1 0,2 2-524,-1 2 1,0 3 297,1 0 0,0 1-4244,0 0 4189,0 3 0,0-1 0,0 1 0</inkml:trace>
  <inkml:trace contextRef="#ctx0" brushRef="#br0" timeOffset="2290">1527 888 8546,'-2'4'473,"-1"-1"175,2-1-191,-2 2 622,3-4-399,-2 2-200,2-4 1,0 0 862,0-3-822,0-3 0,0-2 817,0-2-880,2-1 0,-1-4 678,1 0 0,1-3-470,2-1 1,-1-2 78,1-2 0,1-2-197,0 0 1,0-3-701,0 0 1,-1 1 172,1 0 1,0 1 29,2 0 0,-1-1-117,0 3 0,1 3-167,-1 3 1,0 4-51,0 2 1,-1 3 64,-1 3 1,0 2 354,-3 3 1,1 2-83,0 0 137,0 1 1,1 0-113,0 0 1,1 1-14,0 1 0,1 2 115,-1 4 1,1 1 88,1 2 1,-2 4 204,1 4 0,0 0-122,0 2 1,1 2-422,-2 1 1,1 2 171,-1 2 0,0-4-297,-1 1 0,-2-3 168,-1-3 0,1-3-361,-1-4-311,0-4 483,-1-4 0,1-4 297,1-4 0,1-2-178,-1-1 0,0-2 234,1-1 1,-1-1-82,2-1 1,0 0 111,-1-2 1,1 0-94,1-1 1,-1-3 8,1-2 0,1 0-178,-1-2 1,1 0-24,1-3 1,0 1-16,2-2 1,0 4 72,2-2 1,-1 6 63,0 2 0,0 3-73,1 3 0,-1 4 519,-2 2 1,-1 3-214,-1-1 1,-1 2 228,1 2 0,-1 0 53,1 3 0,-1 1-116,2 1 0,-3 3-68,1 1 0,0 2-339,-1 3 0,0 2 0,-1 3 0,0 3 0,1 4 0,-2 3 0,-1 5 0,-1 4-302,0 4 0,0 4 5,-1 2 0,0-2-1714,-2-6 1,3-6 920,-2-6 0,2-5-458,2-8 1,0-3 746,1-8 1,0-1-3720,-1-3 4520,1 0 0,1-5 0,-1-1 0</inkml:trace>
  <inkml:trace contextRef="#ctx0" brushRef="#br0" timeOffset="3332">2319 572 8546,'0'2'881,"0"2"-446,0-4 1,0 3 666,1-2 0,2 2-465,2-2 0,1 1 578,2 0 0,4 0-467,1-1 0,5 1-42,0-1 1,2 0-18,0 0 1,1-1 87,2-1 0,1-3 301,-1-1 0,1-1-424,-3-1 0,1 0-59,0-2 1,1 0-247,0-1 1,-2 0-243,-2 0 0,-3-1 151,-1 2 0,-1-2-618,-3 3 1,1-2 168,-4 1 0,0-1-46,-2 1 0,-1-1 89,0 2 1,-2-3-28,0 2 1,-2-2-143,-1 1 1,0-1-90,0 1 0,-1-2-24,-2 2 1,0 0 247,-1 0 0,-1 0 319,-1 1 1,-1-1 350,-1 2 1,1-1-128,-1 3 0,0-1-589,-1 1 1,-1 1-3040,1 0 2486,-1 1 1,0 0 0,-2 2 39,0 1 1,-1 0 647,1 1 0,-3 2-137,-1 0 0,-1 3 212,1 1 0,-2 2-75,1 0 0,-2 2 314,1 3 0,1 0-18,-1 2 1,2 0 476,0 1 0,2 0-184,1 3 1,2-1-202,2 1 1,0 2-32,2 0 0,1 1-90,1 2 1,1 0 31,0 2 0,2 2 11,1 2 0,1 2 537,0 4 0,0 0-17,3 1 0,1-2 201,5-4 1,3-5-345,2-4 1,3-7-445,3-1 0,3-6-150,3 0 0,2-4 0,1-1 0,-1-2 0,0-1 0,-2-4 0,0-3 0,-1-4 0,0-2 0,-2-4-359,2 0 1,1-1-418,1-2 1,2-1-2018,1-1 0,-3 1 1392,-1 1 1,-3 3-1557,-2 1 1,-3 1 473,-2 0 2483,-2 2 0,-1 1 0,-2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42:37.995"/>
    </inkml:context>
    <inkml:brush xml:id="br0">
      <inkml:brushProperty name="width" value="0.08571" units="cm"/>
      <inkml:brushProperty name="height" value="0.08571" units="cm"/>
      <inkml:brushProperty name="color" value="#E71224"/>
    </inkml:brush>
  </inkml:definitions>
  <inkml:trace contextRef="#ctx0" brushRef="#br0">64 74 8546,'3'-2'444,"0"1"478,-2 0-641,0-2 1,3 2 291,0-3 1,-2 3-111,2-2 1,-1 1 112,2-1 1,2-1 23,1-1 0,1 0-156,1-2 1,2 2 85,-1-2 1,3 2-149,-1 0 0,2 2 57,1 0 1,-2 1-112,0 1 0,-2 0-206,-1 1 1,0 2 34,1 2 0,-4 1-125,0 1 1,-4 1-262,0 1 0,-3 3 156,0-1 1,-1 1-299,-1-1 1,-2 2 178,-2 1 0,-2 1-281,-1 1 0,-1-2 172,-1 0 0,0-2-7,0 1 0,0-2 108,0 0 0,1-3 53,-1 0 1,0-2 270,0 0 0,0-1-100,-2-1 1,2-2 319,-2 1 0,2-3-173,0-1 1,0-2 151,1 1 1,-1-2-73,0 1 0,2-3-254,-1 0 0,3-1-652,0 0 1,3-2 335,1 0 1,1-2-1195,1-1 1,1 1 665,1-1 1,0 0-741,3 0 1,2 1 1586,2 2 0,0-2 0,1 0 0</inkml:trace>
  <inkml:trace contextRef="#ctx0" brushRef="#br0" timeOffset="677">551 59 8546,'3'-5'477,"0"0"0,0 0-36,2 1 0,2-1 263,0 0 1,1 0-163,0 0 1,2 1 110,0 0 0,-1 0-131,1 3 0,1-1-178,0 2 1,-1 0-101,2 0 0,-2 2 17,-2 2 1,1 2-184,-3 0 0,0 3 70,-3-1 1,1 1-223,-2 1 1,0 1 71,-2 0 0,-3-1-415,0 2 0,-2 0 221,-1-1 1,0 2-81,-3-1 1,1 1 44,-2-2 1,1 0-67,-1-2 1,0-1 280,0-1 1,0-1-87,0-1 0,1 0 326,-1-2 1,0 1-92,0-3 0,-1 1 210,-1-2 0,-1-2-110,2 1 0,-2-3-30,1 1 0,1-2-314,1-2 0,2 1 171,2-2 1,1-2-1497,1-1 1,2-3 703,2 1 1,4-1-1298,1-1 0,3-1 2029,0-1 0,4 1 0,0 1 0</inkml:trace>
  <inkml:trace contextRef="#ctx0" brushRef="#br0" timeOffset="1577">0 418 8546,'3'0'538,"-1"0"70,-2 0-186,2 0 498,-1 0 16,3 0-320,-1 2 263,4 1-444,-1 2 0,1 2 52,0 1-241,-2 1 1,5 3-119,-2 1 0,1 3 153,1 1 1,0 1-132,0-2 1,1 2 130,0-2 0,1 0-258,0-3 0,-1 1 135,2-3 1,2 0-177,3-2 0,0-1 26,2-1 0,-1-1 293,4-1 0,1 2 617,1-1 1,0 0-311,-2-2 0,1-2-76,1-2 0,-3-1-193,-1 0 1,0-5-289,-2-4 0,1 0 165,2-5 1,-4 1-106,2-2 0,-2 0-81,0 0 0,-1 0-271,0-2 0,-3 2-712,0-1 1,-2 1 485,1-1 0,-2 0-911,1 1 1,-2 1 595,0-2 0,0 2-1007,0 0 1,-1 2 855,1 0 1,-2 2-279,1 0 1,-3 1 1210,0 2 0,0-2 0,-1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FD877-08A2-C142-93F5-276137C666CA}" type="datetimeFigureOut">
              <a:rPr lang="en-IL" smtClean="0"/>
              <a:t>12/05/2022</a:t>
            </a:fld>
            <a:endParaRPr lang="en-I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642E3-D4F3-6E43-923D-ED0C49B71E02}" type="slidenum">
              <a:rPr lang="en-IL" smtClean="0"/>
              <a:t>‹#›</a:t>
            </a:fld>
            <a:endParaRPr lang="en-IL"/>
          </a:p>
        </p:txBody>
      </p:sp>
    </p:spTree>
    <p:extLst>
      <p:ext uri="{BB962C8B-B14F-4D97-AF65-F5344CB8AC3E}">
        <p14:creationId xmlns:p14="http://schemas.microsoft.com/office/powerpoint/2010/main" val="1056485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120642E3-D4F3-6E43-923D-ED0C49B71E02}" type="slidenum">
              <a:rPr lang="en-IL" smtClean="0"/>
              <a:t>4</a:t>
            </a:fld>
            <a:endParaRPr lang="en-IL"/>
          </a:p>
        </p:txBody>
      </p:sp>
    </p:spTree>
    <p:extLst>
      <p:ext uri="{BB962C8B-B14F-4D97-AF65-F5344CB8AC3E}">
        <p14:creationId xmlns:p14="http://schemas.microsoft.com/office/powerpoint/2010/main" val="1690180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785B-31A0-5F3E-FBC9-2EE7F91819F1}"/>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4AA411A-62A5-CB52-4790-DC30F34021B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F0D0F23-490F-E77C-F186-A6038CCC7B0F}"/>
              </a:ext>
            </a:extLst>
          </p:cNvPr>
          <p:cNvSpPr>
            <a:spLocks noGrp="1"/>
          </p:cNvSpPr>
          <p:nvPr>
            <p:ph type="dt" sz="half" idx="10"/>
          </p:nvPr>
        </p:nvSpPr>
        <p:spPr/>
        <p:txBody>
          <a:bodyPr/>
          <a:lstStyle>
            <a:lvl1pPr>
              <a:defRPr/>
            </a:lvl1pPr>
          </a:lstStyle>
          <a:p>
            <a:endParaRPr lang="es-ES" altLang="en-IL"/>
          </a:p>
        </p:txBody>
      </p:sp>
      <p:sp>
        <p:nvSpPr>
          <p:cNvPr id="5" name="Footer Placeholder 4">
            <a:extLst>
              <a:ext uri="{FF2B5EF4-FFF2-40B4-BE49-F238E27FC236}">
                <a16:creationId xmlns:a16="http://schemas.microsoft.com/office/drawing/2014/main" id="{11FDD70F-3514-FE9D-8217-EED1DA877A22}"/>
              </a:ext>
            </a:extLst>
          </p:cNvPr>
          <p:cNvSpPr>
            <a:spLocks noGrp="1"/>
          </p:cNvSpPr>
          <p:nvPr>
            <p:ph type="ftr" sz="quarter" idx="11"/>
          </p:nvPr>
        </p:nvSpPr>
        <p:spPr/>
        <p:txBody>
          <a:bodyPr/>
          <a:lstStyle>
            <a:lvl1pPr>
              <a:defRPr/>
            </a:lvl1pPr>
          </a:lstStyle>
          <a:p>
            <a:endParaRPr lang="es-ES" altLang="en-IL"/>
          </a:p>
        </p:txBody>
      </p:sp>
      <p:sp>
        <p:nvSpPr>
          <p:cNvPr id="6" name="Slide Number Placeholder 5">
            <a:extLst>
              <a:ext uri="{FF2B5EF4-FFF2-40B4-BE49-F238E27FC236}">
                <a16:creationId xmlns:a16="http://schemas.microsoft.com/office/drawing/2014/main" id="{582AD3C6-7225-DE5E-88B2-24BCB9BAE920}"/>
              </a:ext>
            </a:extLst>
          </p:cNvPr>
          <p:cNvSpPr>
            <a:spLocks noGrp="1"/>
          </p:cNvSpPr>
          <p:nvPr>
            <p:ph type="sldNum" sz="quarter" idx="12"/>
          </p:nvPr>
        </p:nvSpPr>
        <p:spPr/>
        <p:txBody>
          <a:bodyPr/>
          <a:lstStyle>
            <a:lvl1pPr>
              <a:defRPr/>
            </a:lvl1pPr>
          </a:lstStyle>
          <a:p>
            <a:fld id="{5F029153-9890-2041-B2D5-9FBDE2E80131}" type="slidenum">
              <a:rPr lang="es-ES" altLang="en-IL"/>
              <a:pPr/>
              <a:t>‹#›</a:t>
            </a:fld>
            <a:endParaRPr lang="es-ES" altLang="en-IL"/>
          </a:p>
        </p:txBody>
      </p:sp>
    </p:spTree>
    <p:extLst>
      <p:ext uri="{BB962C8B-B14F-4D97-AF65-F5344CB8AC3E}">
        <p14:creationId xmlns:p14="http://schemas.microsoft.com/office/powerpoint/2010/main" val="153773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7A33-C1AB-D707-94D0-951AA3966C1E}"/>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5EF1372-DD41-5A47-9E18-41592E0E0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2D2390C-15F8-C427-6B02-8E0C64785FD1}"/>
              </a:ext>
            </a:extLst>
          </p:cNvPr>
          <p:cNvSpPr>
            <a:spLocks noGrp="1"/>
          </p:cNvSpPr>
          <p:nvPr>
            <p:ph type="dt" sz="half" idx="10"/>
          </p:nvPr>
        </p:nvSpPr>
        <p:spPr/>
        <p:txBody>
          <a:bodyPr/>
          <a:lstStyle>
            <a:lvl1pPr>
              <a:defRPr/>
            </a:lvl1pPr>
          </a:lstStyle>
          <a:p>
            <a:endParaRPr lang="es-ES" altLang="en-IL"/>
          </a:p>
        </p:txBody>
      </p:sp>
      <p:sp>
        <p:nvSpPr>
          <p:cNvPr id="5" name="Footer Placeholder 4">
            <a:extLst>
              <a:ext uri="{FF2B5EF4-FFF2-40B4-BE49-F238E27FC236}">
                <a16:creationId xmlns:a16="http://schemas.microsoft.com/office/drawing/2014/main" id="{1B76FE34-B82D-DD17-963A-D9F66390A25A}"/>
              </a:ext>
            </a:extLst>
          </p:cNvPr>
          <p:cNvSpPr>
            <a:spLocks noGrp="1"/>
          </p:cNvSpPr>
          <p:nvPr>
            <p:ph type="ftr" sz="quarter" idx="11"/>
          </p:nvPr>
        </p:nvSpPr>
        <p:spPr/>
        <p:txBody>
          <a:bodyPr/>
          <a:lstStyle>
            <a:lvl1pPr>
              <a:defRPr/>
            </a:lvl1pPr>
          </a:lstStyle>
          <a:p>
            <a:endParaRPr lang="es-ES" altLang="en-IL"/>
          </a:p>
        </p:txBody>
      </p:sp>
      <p:sp>
        <p:nvSpPr>
          <p:cNvPr id="6" name="Slide Number Placeholder 5">
            <a:extLst>
              <a:ext uri="{FF2B5EF4-FFF2-40B4-BE49-F238E27FC236}">
                <a16:creationId xmlns:a16="http://schemas.microsoft.com/office/drawing/2014/main" id="{289F47A6-7D32-ECB2-1F46-186DB3FB602D}"/>
              </a:ext>
            </a:extLst>
          </p:cNvPr>
          <p:cNvSpPr>
            <a:spLocks noGrp="1"/>
          </p:cNvSpPr>
          <p:nvPr>
            <p:ph type="sldNum" sz="quarter" idx="12"/>
          </p:nvPr>
        </p:nvSpPr>
        <p:spPr/>
        <p:txBody>
          <a:bodyPr/>
          <a:lstStyle>
            <a:lvl1pPr>
              <a:defRPr/>
            </a:lvl1pPr>
          </a:lstStyle>
          <a:p>
            <a:fld id="{C1BFA9A4-C349-FA44-B97A-8235829DBB3E}" type="slidenum">
              <a:rPr lang="es-ES" altLang="en-IL"/>
              <a:pPr/>
              <a:t>‹#›</a:t>
            </a:fld>
            <a:endParaRPr lang="es-ES" altLang="en-IL"/>
          </a:p>
        </p:txBody>
      </p:sp>
    </p:spTree>
    <p:extLst>
      <p:ext uri="{BB962C8B-B14F-4D97-AF65-F5344CB8AC3E}">
        <p14:creationId xmlns:p14="http://schemas.microsoft.com/office/powerpoint/2010/main" val="287838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87F3D3-36BB-99C2-4F91-9DD2E46045AA}"/>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E000956-C01A-5FDA-8020-441256E80026}"/>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87600AD-0F49-52C5-4E54-11714D4F5F81}"/>
              </a:ext>
            </a:extLst>
          </p:cNvPr>
          <p:cNvSpPr>
            <a:spLocks noGrp="1"/>
          </p:cNvSpPr>
          <p:nvPr>
            <p:ph type="dt" sz="half" idx="10"/>
          </p:nvPr>
        </p:nvSpPr>
        <p:spPr/>
        <p:txBody>
          <a:bodyPr/>
          <a:lstStyle>
            <a:lvl1pPr>
              <a:defRPr/>
            </a:lvl1pPr>
          </a:lstStyle>
          <a:p>
            <a:endParaRPr lang="es-ES" altLang="en-IL"/>
          </a:p>
        </p:txBody>
      </p:sp>
      <p:sp>
        <p:nvSpPr>
          <p:cNvPr id="5" name="Footer Placeholder 4">
            <a:extLst>
              <a:ext uri="{FF2B5EF4-FFF2-40B4-BE49-F238E27FC236}">
                <a16:creationId xmlns:a16="http://schemas.microsoft.com/office/drawing/2014/main" id="{D2166398-2233-81FE-135C-B86CF747FFF5}"/>
              </a:ext>
            </a:extLst>
          </p:cNvPr>
          <p:cNvSpPr>
            <a:spLocks noGrp="1"/>
          </p:cNvSpPr>
          <p:nvPr>
            <p:ph type="ftr" sz="quarter" idx="11"/>
          </p:nvPr>
        </p:nvSpPr>
        <p:spPr/>
        <p:txBody>
          <a:bodyPr/>
          <a:lstStyle>
            <a:lvl1pPr>
              <a:defRPr/>
            </a:lvl1pPr>
          </a:lstStyle>
          <a:p>
            <a:endParaRPr lang="es-ES" altLang="en-IL"/>
          </a:p>
        </p:txBody>
      </p:sp>
      <p:sp>
        <p:nvSpPr>
          <p:cNvPr id="6" name="Slide Number Placeholder 5">
            <a:extLst>
              <a:ext uri="{FF2B5EF4-FFF2-40B4-BE49-F238E27FC236}">
                <a16:creationId xmlns:a16="http://schemas.microsoft.com/office/drawing/2014/main" id="{9BD43C70-7544-5202-3E29-721DC0135402}"/>
              </a:ext>
            </a:extLst>
          </p:cNvPr>
          <p:cNvSpPr>
            <a:spLocks noGrp="1"/>
          </p:cNvSpPr>
          <p:nvPr>
            <p:ph type="sldNum" sz="quarter" idx="12"/>
          </p:nvPr>
        </p:nvSpPr>
        <p:spPr/>
        <p:txBody>
          <a:bodyPr/>
          <a:lstStyle>
            <a:lvl1pPr>
              <a:defRPr/>
            </a:lvl1pPr>
          </a:lstStyle>
          <a:p>
            <a:fld id="{3F6D5987-2DA5-FF46-B337-CF0DEBB79B25}" type="slidenum">
              <a:rPr lang="es-ES" altLang="en-IL"/>
              <a:pPr/>
              <a:t>‹#›</a:t>
            </a:fld>
            <a:endParaRPr lang="es-ES" altLang="en-IL"/>
          </a:p>
        </p:txBody>
      </p:sp>
    </p:spTree>
    <p:extLst>
      <p:ext uri="{BB962C8B-B14F-4D97-AF65-F5344CB8AC3E}">
        <p14:creationId xmlns:p14="http://schemas.microsoft.com/office/powerpoint/2010/main" val="351808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7CA3-C763-3822-3063-222FBAA8276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F0ECD22-26BA-0962-E2FC-340A3F3ED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C4ACB29-2436-6E48-1AB7-AF90C255F9C1}"/>
              </a:ext>
            </a:extLst>
          </p:cNvPr>
          <p:cNvSpPr>
            <a:spLocks noGrp="1"/>
          </p:cNvSpPr>
          <p:nvPr>
            <p:ph type="dt" sz="half" idx="10"/>
          </p:nvPr>
        </p:nvSpPr>
        <p:spPr/>
        <p:txBody>
          <a:bodyPr/>
          <a:lstStyle>
            <a:lvl1pPr>
              <a:defRPr/>
            </a:lvl1pPr>
          </a:lstStyle>
          <a:p>
            <a:endParaRPr lang="es-ES" altLang="en-IL"/>
          </a:p>
        </p:txBody>
      </p:sp>
      <p:sp>
        <p:nvSpPr>
          <p:cNvPr id="5" name="Footer Placeholder 4">
            <a:extLst>
              <a:ext uri="{FF2B5EF4-FFF2-40B4-BE49-F238E27FC236}">
                <a16:creationId xmlns:a16="http://schemas.microsoft.com/office/drawing/2014/main" id="{B25BC0F7-E447-1F20-91AA-3E95ED6964CE}"/>
              </a:ext>
            </a:extLst>
          </p:cNvPr>
          <p:cNvSpPr>
            <a:spLocks noGrp="1"/>
          </p:cNvSpPr>
          <p:nvPr>
            <p:ph type="ftr" sz="quarter" idx="11"/>
          </p:nvPr>
        </p:nvSpPr>
        <p:spPr/>
        <p:txBody>
          <a:bodyPr/>
          <a:lstStyle>
            <a:lvl1pPr>
              <a:defRPr/>
            </a:lvl1pPr>
          </a:lstStyle>
          <a:p>
            <a:endParaRPr lang="es-ES" altLang="en-IL"/>
          </a:p>
        </p:txBody>
      </p:sp>
      <p:sp>
        <p:nvSpPr>
          <p:cNvPr id="6" name="Slide Number Placeholder 5">
            <a:extLst>
              <a:ext uri="{FF2B5EF4-FFF2-40B4-BE49-F238E27FC236}">
                <a16:creationId xmlns:a16="http://schemas.microsoft.com/office/drawing/2014/main" id="{55F2D923-7798-3CCA-8610-01DD7D82C86C}"/>
              </a:ext>
            </a:extLst>
          </p:cNvPr>
          <p:cNvSpPr>
            <a:spLocks noGrp="1"/>
          </p:cNvSpPr>
          <p:nvPr>
            <p:ph type="sldNum" sz="quarter" idx="12"/>
          </p:nvPr>
        </p:nvSpPr>
        <p:spPr/>
        <p:txBody>
          <a:bodyPr/>
          <a:lstStyle>
            <a:lvl1pPr>
              <a:defRPr/>
            </a:lvl1pPr>
          </a:lstStyle>
          <a:p>
            <a:fld id="{9CA73406-7D51-3B46-BCD7-8E968D9C0465}" type="slidenum">
              <a:rPr lang="es-ES" altLang="en-IL"/>
              <a:pPr/>
              <a:t>‹#›</a:t>
            </a:fld>
            <a:endParaRPr lang="es-ES" altLang="en-IL"/>
          </a:p>
        </p:txBody>
      </p:sp>
    </p:spTree>
    <p:extLst>
      <p:ext uri="{BB962C8B-B14F-4D97-AF65-F5344CB8AC3E}">
        <p14:creationId xmlns:p14="http://schemas.microsoft.com/office/powerpoint/2010/main" val="145207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535C-7FBA-70A9-7F1B-84D7E8FA034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E285F9D-983B-E504-F091-11E8BAC923A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1287982-4964-264F-F1A8-6FDF95C6BAC6}"/>
              </a:ext>
            </a:extLst>
          </p:cNvPr>
          <p:cNvSpPr>
            <a:spLocks noGrp="1"/>
          </p:cNvSpPr>
          <p:nvPr>
            <p:ph type="dt" sz="half" idx="10"/>
          </p:nvPr>
        </p:nvSpPr>
        <p:spPr/>
        <p:txBody>
          <a:bodyPr/>
          <a:lstStyle>
            <a:lvl1pPr>
              <a:defRPr/>
            </a:lvl1pPr>
          </a:lstStyle>
          <a:p>
            <a:endParaRPr lang="es-ES" altLang="en-IL"/>
          </a:p>
        </p:txBody>
      </p:sp>
      <p:sp>
        <p:nvSpPr>
          <p:cNvPr id="5" name="Footer Placeholder 4">
            <a:extLst>
              <a:ext uri="{FF2B5EF4-FFF2-40B4-BE49-F238E27FC236}">
                <a16:creationId xmlns:a16="http://schemas.microsoft.com/office/drawing/2014/main" id="{D70DF817-351B-829F-8EE5-97FB3EA7185D}"/>
              </a:ext>
            </a:extLst>
          </p:cNvPr>
          <p:cNvSpPr>
            <a:spLocks noGrp="1"/>
          </p:cNvSpPr>
          <p:nvPr>
            <p:ph type="ftr" sz="quarter" idx="11"/>
          </p:nvPr>
        </p:nvSpPr>
        <p:spPr/>
        <p:txBody>
          <a:bodyPr/>
          <a:lstStyle>
            <a:lvl1pPr>
              <a:defRPr/>
            </a:lvl1pPr>
          </a:lstStyle>
          <a:p>
            <a:endParaRPr lang="es-ES" altLang="en-IL"/>
          </a:p>
        </p:txBody>
      </p:sp>
      <p:sp>
        <p:nvSpPr>
          <p:cNvPr id="6" name="Slide Number Placeholder 5">
            <a:extLst>
              <a:ext uri="{FF2B5EF4-FFF2-40B4-BE49-F238E27FC236}">
                <a16:creationId xmlns:a16="http://schemas.microsoft.com/office/drawing/2014/main" id="{8FA8E6E4-D896-7FE2-F758-881E82DA7664}"/>
              </a:ext>
            </a:extLst>
          </p:cNvPr>
          <p:cNvSpPr>
            <a:spLocks noGrp="1"/>
          </p:cNvSpPr>
          <p:nvPr>
            <p:ph type="sldNum" sz="quarter" idx="12"/>
          </p:nvPr>
        </p:nvSpPr>
        <p:spPr/>
        <p:txBody>
          <a:bodyPr/>
          <a:lstStyle>
            <a:lvl1pPr>
              <a:defRPr/>
            </a:lvl1pPr>
          </a:lstStyle>
          <a:p>
            <a:fld id="{182BE600-00B7-D246-8056-4A44C0C96223}" type="slidenum">
              <a:rPr lang="es-ES" altLang="en-IL"/>
              <a:pPr/>
              <a:t>‹#›</a:t>
            </a:fld>
            <a:endParaRPr lang="es-ES" altLang="en-IL"/>
          </a:p>
        </p:txBody>
      </p:sp>
    </p:spTree>
    <p:extLst>
      <p:ext uri="{BB962C8B-B14F-4D97-AF65-F5344CB8AC3E}">
        <p14:creationId xmlns:p14="http://schemas.microsoft.com/office/powerpoint/2010/main" val="225079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CAC3-33C0-EC00-A982-CACF3E5F135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66E7D9A-6107-11A0-D390-E581E39C9E0B}"/>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D8C3FCD-00DE-D5A2-4779-6627370235C4}"/>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317B847-B19A-DCED-F337-1C7CE77EC1B4}"/>
              </a:ext>
            </a:extLst>
          </p:cNvPr>
          <p:cNvSpPr>
            <a:spLocks noGrp="1"/>
          </p:cNvSpPr>
          <p:nvPr>
            <p:ph type="dt" sz="half" idx="10"/>
          </p:nvPr>
        </p:nvSpPr>
        <p:spPr/>
        <p:txBody>
          <a:bodyPr/>
          <a:lstStyle>
            <a:lvl1pPr>
              <a:defRPr/>
            </a:lvl1pPr>
          </a:lstStyle>
          <a:p>
            <a:endParaRPr lang="es-ES" altLang="en-IL"/>
          </a:p>
        </p:txBody>
      </p:sp>
      <p:sp>
        <p:nvSpPr>
          <p:cNvPr id="6" name="Footer Placeholder 5">
            <a:extLst>
              <a:ext uri="{FF2B5EF4-FFF2-40B4-BE49-F238E27FC236}">
                <a16:creationId xmlns:a16="http://schemas.microsoft.com/office/drawing/2014/main" id="{839F9BE6-E352-2C62-B258-0615BF8EA1AE}"/>
              </a:ext>
            </a:extLst>
          </p:cNvPr>
          <p:cNvSpPr>
            <a:spLocks noGrp="1"/>
          </p:cNvSpPr>
          <p:nvPr>
            <p:ph type="ftr" sz="quarter" idx="11"/>
          </p:nvPr>
        </p:nvSpPr>
        <p:spPr/>
        <p:txBody>
          <a:bodyPr/>
          <a:lstStyle>
            <a:lvl1pPr>
              <a:defRPr/>
            </a:lvl1pPr>
          </a:lstStyle>
          <a:p>
            <a:endParaRPr lang="es-ES" altLang="en-IL"/>
          </a:p>
        </p:txBody>
      </p:sp>
      <p:sp>
        <p:nvSpPr>
          <p:cNvPr id="7" name="Slide Number Placeholder 6">
            <a:extLst>
              <a:ext uri="{FF2B5EF4-FFF2-40B4-BE49-F238E27FC236}">
                <a16:creationId xmlns:a16="http://schemas.microsoft.com/office/drawing/2014/main" id="{C00826C0-C1FF-190F-79FC-37B98C3160BF}"/>
              </a:ext>
            </a:extLst>
          </p:cNvPr>
          <p:cNvSpPr>
            <a:spLocks noGrp="1"/>
          </p:cNvSpPr>
          <p:nvPr>
            <p:ph type="sldNum" sz="quarter" idx="12"/>
          </p:nvPr>
        </p:nvSpPr>
        <p:spPr/>
        <p:txBody>
          <a:bodyPr/>
          <a:lstStyle>
            <a:lvl1pPr>
              <a:defRPr/>
            </a:lvl1pPr>
          </a:lstStyle>
          <a:p>
            <a:fld id="{3FAAF40C-8319-3342-A7F4-D12DEF9AEE5C}" type="slidenum">
              <a:rPr lang="es-ES" altLang="en-IL"/>
              <a:pPr/>
              <a:t>‹#›</a:t>
            </a:fld>
            <a:endParaRPr lang="es-ES" altLang="en-IL"/>
          </a:p>
        </p:txBody>
      </p:sp>
    </p:spTree>
    <p:extLst>
      <p:ext uri="{BB962C8B-B14F-4D97-AF65-F5344CB8AC3E}">
        <p14:creationId xmlns:p14="http://schemas.microsoft.com/office/powerpoint/2010/main" val="40742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B206-FBB8-662F-0133-33B61A661E5D}"/>
              </a:ext>
            </a:extLst>
          </p:cNvPr>
          <p:cNvSpPr>
            <a:spLocks noGrp="1"/>
          </p:cNvSpPr>
          <p:nvPr>
            <p:ph type="title"/>
          </p:nvPr>
        </p:nvSpPr>
        <p:spPr>
          <a:xfrm>
            <a:off x="630238" y="365125"/>
            <a:ext cx="78867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DC39030-8243-F469-8FBE-475FDBB096C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B253F-5B6B-7FDA-62D5-C7404493222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80EDF11D-163E-614D-EE3F-4A60DA563E5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821B8-B322-8DCC-C682-B48AA7DEC1E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94EE1F4-CB62-236A-0770-39688A3E9A9E}"/>
              </a:ext>
            </a:extLst>
          </p:cNvPr>
          <p:cNvSpPr>
            <a:spLocks noGrp="1"/>
          </p:cNvSpPr>
          <p:nvPr>
            <p:ph type="dt" sz="half" idx="10"/>
          </p:nvPr>
        </p:nvSpPr>
        <p:spPr/>
        <p:txBody>
          <a:bodyPr/>
          <a:lstStyle>
            <a:lvl1pPr>
              <a:defRPr/>
            </a:lvl1pPr>
          </a:lstStyle>
          <a:p>
            <a:endParaRPr lang="es-ES" altLang="en-IL"/>
          </a:p>
        </p:txBody>
      </p:sp>
      <p:sp>
        <p:nvSpPr>
          <p:cNvPr id="8" name="Footer Placeholder 7">
            <a:extLst>
              <a:ext uri="{FF2B5EF4-FFF2-40B4-BE49-F238E27FC236}">
                <a16:creationId xmlns:a16="http://schemas.microsoft.com/office/drawing/2014/main" id="{EF82F728-D8DA-817D-6BAC-20D777168BEB}"/>
              </a:ext>
            </a:extLst>
          </p:cNvPr>
          <p:cNvSpPr>
            <a:spLocks noGrp="1"/>
          </p:cNvSpPr>
          <p:nvPr>
            <p:ph type="ftr" sz="quarter" idx="11"/>
          </p:nvPr>
        </p:nvSpPr>
        <p:spPr/>
        <p:txBody>
          <a:bodyPr/>
          <a:lstStyle>
            <a:lvl1pPr>
              <a:defRPr/>
            </a:lvl1pPr>
          </a:lstStyle>
          <a:p>
            <a:endParaRPr lang="es-ES" altLang="en-IL"/>
          </a:p>
        </p:txBody>
      </p:sp>
      <p:sp>
        <p:nvSpPr>
          <p:cNvPr id="9" name="Slide Number Placeholder 8">
            <a:extLst>
              <a:ext uri="{FF2B5EF4-FFF2-40B4-BE49-F238E27FC236}">
                <a16:creationId xmlns:a16="http://schemas.microsoft.com/office/drawing/2014/main" id="{1B74AD1A-C229-A75D-FFF3-8612DC302E51}"/>
              </a:ext>
            </a:extLst>
          </p:cNvPr>
          <p:cNvSpPr>
            <a:spLocks noGrp="1"/>
          </p:cNvSpPr>
          <p:nvPr>
            <p:ph type="sldNum" sz="quarter" idx="12"/>
          </p:nvPr>
        </p:nvSpPr>
        <p:spPr/>
        <p:txBody>
          <a:bodyPr/>
          <a:lstStyle>
            <a:lvl1pPr>
              <a:defRPr/>
            </a:lvl1pPr>
          </a:lstStyle>
          <a:p>
            <a:fld id="{D9B4AFF4-B8C0-DF42-B31D-ED1AE706F109}" type="slidenum">
              <a:rPr lang="es-ES" altLang="en-IL"/>
              <a:pPr/>
              <a:t>‹#›</a:t>
            </a:fld>
            <a:endParaRPr lang="es-ES" altLang="en-IL"/>
          </a:p>
        </p:txBody>
      </p:sp>
    </p:spTree>
    <p:extLst>
      <p:ext uri="{BB962C8B-B14F-4D97-AF65-F5344CB8AC3E}">
        <p14:creationId xmlns:p14="http://schemas.microsoft.com/office/powerpoint/2010/main" val="221307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BE6D-DD51-A995-5A2A-6E7C2BF099A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33BD9DFF-2D29-AB80-1C44-BF973B7E7A0E}"/>
              </a:ext>
            </a:extLst>
          </p:cNvPr>
          <p:cNvSpPr>
            <a:spLocks noGrp="1"/>
          </p:cNvSpPr>
          <p:nvPr>
            <p:ph type="dt" sz="half" idx="10"/>
          </p:nvPr>
        </p:nvSpPr>
        <p:spPr/>
        <p:txBody>
          <a:bodyPr/>
          <a:lstStyle>
            <a:lvl1pPr>
              <a:defRPr/>
            </a:lvl1pPr>
          </a:lstStyle>
          <a:p>
            <a:endParaRPr lang="es-ES" altLang="en-IL"/>
          </a:p>
        </p:txBody>
      </p:sp>
      <p:sp>
        <p:nvSpPr>
          <p:cNvPr id="4" name="Footer Placeholder 3">
            <a:extLst>
              <a:ext uri="{FF2B5EF4-FFF2-40B4-BE49-F238E27FC236}">
                <a16:creationId xmlns:a16="http://schemas.microsoft.com/office/drawing/2014/main" id="{DE53B1A9-5A04-2B5D-9032-1C4D68D3941A}"/>
              </a:ext>
            </a:extLst>
          </p:cNvPr>
          <p:cNvSpPr>
            <a:spLocks noGrp="1"/>
          </p:cNvSpPr>
          <p:nvPr>
            <p:ph type="ftr" sz="quarter" idx="11"/>
          </p:nvPr>
        </p:nvSpPr>
        <p:spPr/>
        <p:txBody>
          <a:bodyPr/>
          <a:lstStyle>
            <a:lvl1pPr>
              <a:defRPr/>
            </a:lvl1pPr>
          </a:lstStyle>
          <a:p>
            <a:endParaRPr lang="es-ES" altLang="en-IL"/>
          </a:p>
        </p:txBody>
      </p:sp>
      <p:sp>
        <p:nvSpPr>
          <p:cNvPr id="5" name="Slide Number Placeholder 4">
            <a:extLst>
              <a:ext uri="{FF2B5EF4-FFF2-40B4-BE49-F238E27FC236}">
                <a16:creationId xmlns:a16="http://schemas.microsoft.com/office/drawing/2014/main" id="{3A540F9D-4C73-7037-28B1-C7537AF019A9}"/>
              </a:ext>
            </a:extLst>
          </p:cNvPr>
          <p:cNvSpPr>
            <a:spLocks noGrp="1"/>
          </p:cNvSpPr>
          <p:nvPr>
            <p:ph type="sldNum" sz="quarter" idx="12"/>
          </p:nvPr>
        </p:nvSpPr>
        <p:spPr/>
        <p:txBody>
          <a:bodyPr/>
          <a:lstStyle>
            <a:lvl1pPr>
              <a:defRPr/>
            </a:lvl1pPr>
          </a:lstStyle>
          <a:p>
            <a:fld id="{6244A285-76BF-B249-A4F6-A59D570A5A22}" type="slidenum">
              <a:rPr lang="es-ES" altLang="en-IL"/>
              <a:pPr/>
              <a:t>‹#›</a:t>
            </a:fld>
            <a:endParaRPr lang="es-ES" altLang="en-IL"/>
          </a:p>
        </p:txBody>
      </p:sp>
    </p:spTree>
    <p:extLst>
      <p:ext uri="{BB962C8B-B14F-4D97-AF65-F5344CB8AC3E}">
        <p14:creationId xmlns:p14="http://schemas.microsoft.com/office/powerpoint/2010/main" val="374039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863BE-A674-990A-AE82-ACF68D5096B0}"/>
              </a:ext>
            </a:extLst>
          </p:cNvPr>
          <p:cNvSpPr>
            <a:spLocks noGrp="1"/>
          </p:cNvSpPr>
          <p:nvPr>
            <p:ph type="dt" sz="half" idx="10"/>
          </p:nvPr>
        </p:nvSpPr>
        <p:spPr/>
        <p:txBody>
          <a:bodyPr/>
          <a:lstStyle>
            <a:lvl1pPr>
              <a:defRPr/>
            </a:lvl1pPr>
          </a:lstStyle>
          <a:p>
            <a:endParaRPr lang="es-ES" altLang="en-IL"/>
          </a:p>
        </p:txBody>
      </p:sp>
      <p:sp>
        <p:nvSpPr>
          <p:cNvPr id="3" name="Footer Placeholder 2">
            <a:extLst>
              <a:ext uri="{FF2B5EF4-FFF2-40B4-BE49-F238E27FC236}">
                <a16:creationId xmlns:a16="http://schemas.microsoft.com/office/drawing/2014/main" id="{7992FB9F-AEAD-B411-399F-1ADB39ABD319}"/>
              </a:ext>
            </a:extLst>
          </p:cNvPr>
          <p:cNvSpPr>
            <a:spLocks noGrp="1"/>
          </p:cNvSpPr>
          <p:nvPr>
            <p:ph type="ftr" sz="quarter" idx="11"/>
          </p:nvPr>
        </p:nvSpPr>
        <p:spPr/>
        <p:txBody>
          <a:bodyPr/>
          <a:lstStyle>
            <a:lvl1pPr>
              <a:defRPr/>
            </a:lvl1pPr>
          </a:lstStyle>
          <a:p>
            <a:endParaRPr lang="es-ES" altLang="en-IL"/>
          </a:p>
        </p:txBody>
      </p:sp>
      <p:sp>
        <p:nvSpPr>
          <p:cNvPr id="4" name="Slide Number Placeholder 3">
            <a:extLst>
              <a:ext uri="{FF2B5EF4-FFF2-40B4-BE49-F238E27FC236}">
                <a16:creationId xmlns:a16="http://schemas.microsoft.com/office/drawing/2014/main" id="{037AEE55-94C7-0DF2-CEE2-F1508FF55F67}"/>
              </a:ext>
            </a:extLst>
          </p:cNvPr>
          <p:cNvSpPr>
            <a:spLocks noGrp="1"/>
          </p:cNvSpPr>
          <p:nvPr>
            <p:ph type="sldNum" sz="quarter" idx="12"/>
          </p:nvPr>
        </p:nvSpPr>
        <p:spPr/>
        <p:txBody>
          <a:bodyPr/>
          <a:lstStyle>
            <a:lvl1pPr>
              <a:defRPr/>
            </a:lvl1pPr>
          </a:lstStyle>
          <a:p>
            <a:fld id="{D0EF1E2C-48F5-A44D-9664-A3A5816D414C}" type="slidenum">
              <a:rPr lang="es-ES" altLang="en-IL"/>
              <a:pPr/>
              <a:t>‹#›</a:t>
            </a:fld>
            <a:endParaRPr lang="es-ES" altLang="en-IL"/>
          </a:p>
        </p:txBody>
      </p:sp>
    </p:spTree>
    <p:extLst>
      <p:ext uri="{BB962C8B-B14F-4D97-AF65-F5344CB8AC3E}">
        <p14:creationId xmlns:p14="http://schemas.microsoft.com/office/powerpoint/2010/main" val="232627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1E96-1D78-48DE-3798-BC1C88C8AA8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87BF597C-4401-0F03-2C70-CC9EA7BC265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EE143247-F75A-FD08-C84D-CA788043D2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A0CD4-C017-5722-44E2-A83A682AEF73}"/>
              </a:ext>
            </a:extLst>
          </p:cNvPr>
          <p:cNvSpPr>
            <a:spLocks noGrp="1"/>
          </p:cNvSpPr>
          <p:nvPr>
            <p:ph type="dt" sz="half" idx="10"/>
          </p:nvPr>
        </p:nvSpPr>
        <p:spPr/>
        <p:txBody>
          <a:bodyPr/>
          <a:lstStyle>
            <a:lvl1pPr>
              <a:defRPr/>
            </a:lvl1pPr>
          </a:lstStyle>
          <a:p>
            <a:endParaRPr lang="es-ES" altLang="en-IL"/>
          </a:p>
        </p:txBody>
      </p:sp>
      <p:sp>
        <p:nvSpPr>
          <p:cNvPr id="6" name="Footer Placeholder 5">
            <a:extLst>
              <a:ext uri="{FF2B5EF4-FFF2-40B4-BE49-F238E27FC236}">
                <a16:creationId xmlns:a16="http://schemas.microsoft.com/office/drawing/2014/main" id="{893F8A48-CC4A-5081-F392-CC53D6D4769D}"/>
              </a:ext>
            </a:extLst>
          </p:cNvPr>
          <p:cNvSpPr>
            <a:spLocks noGrp="1"/>
          </p:cNvSpPr>
          <p:nvPr>
            <p:ph type="ftr" sz="quarter" idx="11"/>
          </p:nvPr>
        </p:nvSpPr>
        <p:spPr/>
        <p:txBody>
          <a:bodyPr/>
          <a:lstStyle>
            <a:lvl1pPr>
              <a:defRPr/>
            </a:lvl1pPr>
          </a:lstStyle>
          <a:p>
            <a:endParaRPr lang="es-ES" altLang="en-IL"/>
          </a:p>
        </p:txBody>
      </p:sp>
      <p:sp>
        <p:nvSpPr>
          <p:cNvPr id="7" name="Slide Number Placeholder 6">
            <a:extLst>
              <a:ext uri="{FF2B5EF4-FFF2-40B4-BE49-F238E27FC236}">
                <a16:creationId xmlns:a16="http://schemas.microsoft.com/office/drawing/2014/main" id="{1898DC38-8679-C890-9895-77AD6335B9CF}"/>
              </a:ext>
            </a:extLst>
          </p:cNvPr>
          <p:cNvSpPr>
            <a:spLocks noGrp="1"/>
          </p:cNvSpPr>
          <p:nvPr>
            <p:ph type="sldNum" sz="quarter" idx="12"/>
          </p:nvPr>
        </p:nvSpPr>
        <p:spPr/>
        <p:txBody>
          <a:bodyPr/>
          <a:lstStyle>
            <a:lvl1pPr>
              <a:defRPr/>
            </a:lvl1pPr>
          </a:lstStyle>
          <a:p>
            <a:fld id="{88FED7B2-FD37-CC4B-80BA-CFE252E4E6F4}" type="slidenum">
              <a:rPr lang="es-ES" altLang="en-IL"/>
              <a:pPr/>
              <a:t>‹#›</a:t>
            </a:fld>
            <a:endParaRPr lang="es-ES" altLang="en-IL"/>
          </a:p>
        </p:txBody>
      </p:sp>
    </p:spTree>
    <p:extLst>
      <p:ext uri="{BB962C8B-B14F-4D97-AF65-F5344CB8AC3E}">
        <p14:creationId xmlns:p14="http://schemas.microsoft.com/office/powerpoint/2010/main" val="4081934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92BF-DB62-62CA-4775-FC81306657F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613F8C9-1F87-5EAC-4F7B-883D10E4671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3FAA16F-6083-4169-99AC-2CCAA7F2376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39DC6-2EDD-C553-5E30-72B95EF5088A}"/>
              </a:ext>
            </a:extLst>
          </p:cNvPr>
          <p:cNvSpPr>
            <a:spLocks noGrp="1"/>
          </p:cNvSpPr>
          <p:nvPr>
            <p:ph type="dt" sz="half" idx="10"/>
          </p:nvPr>
        </p:nvSpPr>
        <p:spPr/>
        <p:txBody>
          <a:bodyPr/>
          <a:lstStyle>
            <a:lvl1pPr>
              <a:defRPr/>
            </a:lvl1pPr>
          </a:lstStyle>
          <a:p>
            <a:endParaRPr lang="es-ES" altLang="en-IL"/>
          </a:p>
        </p:txBody>
      </p:sp>
      <p:sp>
        <p:nvSpPr>
          <p:cNvPr id="6" name="Footer Placeholder 5">
            <a:extLst>
              <a:ext uri="{FF2B5EF4-FFF2-40B4-BE49-F238E27FC236}">
                <a16:creationId xmlns:a16="http://schemas.microsoft.com/office/drawing/2014/main" id="{09CAD475-5E31-C230-DE04-37832B80A7B9}"/>
              </a:ext>
            </a:extLst>
          </p:cNvPr>
          <p:cNvSpPr>
            <a:spLocks noGrp="1"/>
          </p:cNvSpPr>
          <p:nvPr>
            <p:ph type="ftr" sz="quarter" idx="11"/>
          </p:nvPr>
        </p:nvSpPr>
        <p:spPr/>
        <p:txBody>
          <a:bodyPr/>
          <a:lstStyle>
            <a:lvl1pPr>
              <a:defRPr/>
            </a:lvl1pPr>
          </a:lstStyle>
          <a:p>
            <a:endParaRPr lang="es-ES" altLang="en-IL"/>
          </a:p>
        </p:txBody>
      </p:sp>
      <p:sp>
        <p:nvSpPr>
          <p:cNvPr id="7" name="Slide Number Placeholder 6">
            <a:extLst>
              <a:ext uri="{FF2B5EF4-FFF2-40B4-BE49-F238E27FC236}">
                <a16:creationId xmlns:a16="http://schemas.microsoft.com/office/drawing/2014/main" id="{EC0625D4-D375-EB5F-68BE-83EFA555BC1C}"/>
              </a:ext>
            </a:extLst>
          </p:cNvPr>
          <p:cNvSpPr>
            <a:spLocks noGrp="1"/>
          </p:cNvSpPr>
          <p:nvPr>
            <p:ph type="sldNum" sz="quarter" idx="12"/>
          </p:nvPr>
        </p:nvSpPr>
        <p:spPr/>
        <p:txBody>
          <a:bodyPr/>
          <a:lstStyle>
            <a:lvl1pPr>
              <a:defRPr/>
            </a:lvl1pPr>
          </a:lstStyle>
          <a:p>
            <a:fld id="{5EEB2EA7-078B-BE49-9C96-E9C319156687}" type="slidenum">
              <a:rPr lang="es-ES" altLang="en-IL"/>
              <a:pPr/>
              <a:t>‹#›</a:t>
            </a:fld>
            <a:endParaRPr lang="es-ES" altLang="en-IL"/>
          </a:p>
        </p:txBody>
      </p:sp>
    </p:spTree>
    <p:extLst>
      <p:ext uri="{BB962C8B-B14F-4D97-AF65-F5344CB8AC3E}">
        <p14:creationId xmlns:p14="http://schemas.microsoft.com/office/powerpoint/2010/main" val="100112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0207608-53DF-DA80-42D4-9C1D0E9D0E5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IL"/>
              <a:t>Haga clic para cambiar el estilo de título	</a:t>
            </a:r>
          </a:p>
        </p:txBody>
      </p:sp>
      <p:sp>
        <p:nvSpPr>
          <p:cNvPr id="1027" name="Rectangle 3">
            <a:extLst>
              <a:ext uri="{FF2B5EF4-FFF2-40B4-BE49-F238E27FC236}">
                <a16:creationId xmlns:a16="http://schemas.microsoft.com/office/drawing/2014/main" id="{D7DABDD2-BF44-4451-7F3E-23B30CDD0C4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IL"/>
              <a:t>Haga clic para modificar el estilo de texto del patrón</a:t>
            </a:r>
          </a:p>
          <a:p>
            <a:pPr lvl="1"/>
            <a:r>
              <a:rPr lang="es-ES" altLang="en-IL"/>
              <a:t>Segundo nivel</a:t>
            </a:r>
          </a:p>
          <a:p>
            <a:pPr lvl="2"/>
            <a:r>
              <a:rPr lang="es-ES" altLang="en-IL"/>
              <a:t>Tercer nivel</a:t>
            </a:r>
          </a:p>
          <a:p>
            <a:pPr lvl="3"/>
            <a:r>
              <a:rPr lang="es-ES" altLang="en-IL"/>
              <a:t>Cuarto nivel</a:t>
            </a:r>
          </a:p>
          <a:p>
            <a:pPr lvl="4"/>
            <a:r>
              <a:rPr lang="es-ES" altLang="en-IL"/>
              <a:t>Quinto nivel</a:t>
            </a:r>
          </a:p>
        </p:txBody>
      </p:sp>
      <p:sp>
        <p:nvSpPr>
          <p:cNvPr id="1028" name="Rectangle 4">
            <a:extLst>
              <a:ext uri="{FF2B5EF4-FFF2-40B4-BE49-F238E27FC236}">
                <a16:creationId xmlns:a16="http://schemas.microsoft.com/office/drawing/2014/main" id="{EAD314AC-5AE2-AAD5-9977-C662F9591DBE}"/>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IL"/>
          </a:p>
        </p:txBody>
      </p:sp>
      <p:sp>
        <p:nvSpPr>
          <p:cNvPr id="1029" name="Rectangle 5">
            <a:extLst>
              <a:ext uri="{FF2B5EF4-FFF2-40B4-BE49-F238E27FC236}">
                <a16:creationId xmlns:a16="http://schemas.microsoft.com/office/drawing/2014/main" id="{E1E3AD88-7543-4CD7-9AE9-4FCD249319F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IL"/>
          </a:p>
        </p:txBody>
      </p:sp>
      <p:sp>
        <p:nvSpPr>
          <p:cNvPr id="1030" name="Rectangle 6">
            <a:extLst>
              <a:ext uri="{FF2B5EF4-FFF2-40B4-BE49-F238E27FC236}">
                <a16:creationId xmlns:a16="http://schemas.microsoft.com/office/drawing/2014/main" id="{2164123B-32C9-C6E6-BE9A-F77FF7F09A3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307B13C-2E7B-FE4E-AEF8-912F5C605D58}" type="slidenum">
              <a:rPr lang="es-ES" altLang="en-IL"/>
              <a:pPr/>
              <a:t>‹#›</a:t>
            </a:fld>
            <a:endParaRPr lang="es-ES" altLang="en-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customXml" Target="../ink/ink2.xml"/><Relationship Id="rId2" Type="http://schemas.microsoft.com/office/2007/relationships/media" Target="../media/media1.mov"/><Relationship Id="rId1" Type="http://schemas.openxmlformats.org/officeDocument/2006/relationships/video" Target="NULL" TargetMode="External"/><Relationship Id="rId6" Type="http://schemas.openxmlformats.org/officeDocument/2006/relationships/image" Target="../media/image3.png"/><Relationship Id="rId5" Type="http://schemas.openxmlformats.org/officeDocument/2006/relationships/customXml" Target="../ink/ink1.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1547664" y="2552700"/>
            <a:ext cx="6400800" cy="1752600"/>
          </a:xfrm>
        </p:spPr>
        <p:txBody>
          <a:bodyPr/>
          <a:lstStyle/>
          <a:p>
            <a:pPr marL="0" indent="0" algn="ctr" rtl="0" fontAlgn="base">
              <a:spcBef>
                <a:spcPct val="20000"/>
              </a:spcBef>
              <a:spcAft>
                <a:spcPct val="0"/>
              </a:spcAft>
              <a:buNone/>
            </a:pPr>
            <a:r>
              <a:rPr lang="en-US" altLang="en-IL" sz="3200">
                <a:solidFill>
                  <a:schemeClr val="accent2">
                    <a:lumMod val="75000"/>
                  </a:schemeClr>
                </a:solidFill>
                <a:latin typeface="Calibri" panose="020F0502020204030204" pitchFamily="34" charset="0"/>
                <a:cs typeface="Calibri" panose="020F0502020204030204" pitchFamily="34" charset="0"/>
              </a:rPr>
              <a:t>JUDO competition database to save battles result and manage the tournament.</a:t>
            </a:r>
            <a:endParaRPr lang="en-IL" altLang="en-IL">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E935AC0-BEC2-6518-194B-5136637C281B}"/>
              </a:ext>
            </a:extLst>
          </p:cNvPr>
          <p:cNvSpPr/>
          <p:nvPr/>
        </p:nvSpPr>
        <p:spPr>
          <a:xfrm>
            <a:off x="2049546" y="1196752"/>
            <a:ext cx="5044907" cy="923330"/>
          </a:xfrm>
          <a:prstGeom prst="rect">
            <a:avLst/>
          </a:prstGeom>
          <a:noFill/>
        </p:spPr>
        <p:txBody>
          <a:bodyPr wrap="none" lIns="91440" tIns="45720" rIns="91440" bIns="45720">
            <a:spAutoFit/>
          </a:bodyPr>
          <a:lstStyle/>
          <a:p>
            <a:pPr algn="ctr"/>
            <a:r>
              <a:rPr lang="es-ES" altLang="en-IL" sz="54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JUDO DATA BASE</a:t>
            </a:r>
            <a:endParaRPr lang="en-IL" sz="54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56640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56">
                                            <p:txEl>
                                              <p:pRg st="0" end="0"/>
                                            </p:txEl>
                                          </p:spTgt>
                                        </p:tgtEl>
                                        <p:attrNameLst>
                                          <p:attrName>style.visibility</p:attrName>
                                        </p:attrNameLst>
                                      </p:cBhvr>
                                      <p:to>
                                        <p:strVal val="visible"/>
                                      </p:to>
                                    </p:set>
                                    <p:anim calcmode="lin" valueType="num">
                                      <p:cBhvr additive="base">
                                        <p:cTn id="12" dur="500" fill="hold"/>
                                        <p:tgtEl>
                                          <p:spTgt spid="205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5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2805586" y="251065"/>
            <a:ext cx="3532827" cy="830997"/>
          </a:xfrm>
          <a:prstGeom prst="rect">
            <a:avLst/>
          </a:prstGeom>
          <a:noFill/>
        </p:spPr>
        <p:txBody>
          <a:bodyPr wrap="none" lIns="91440" tIns="45720" rIns="91440" bIns="45720">
            <a:spAutoFit/>
          </a:bodyPr>
          <a:lstStyle/>
          <a:p>
            <a:pPr algn="ctr"/>
            <a:r>
              <a:rPr lang="en-US"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Create tables</a:t>
            </a:r>
            <a:endParaRPr 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a:extLst>
              <a:ext uri="{FF2B5EF4-FFF2-40B4-BE49-F238E27FC236}">
                <a16:creationId xmlns:a16="http://schemas.microsoft.com/office/drawing/2014/main" id="{5C37F90C-BD3F-9D4F-B3C6-596DEFE72168}"/>
              </a:ext>
            </a:extLst>
          </p:cNvPr>
          <p:cNvPicPr>
            <a:picLocks noChangeAspect="1"/>
          </p:cNvPicPr>
          <p:nvPr/>
        </p:nvPicPr>
        <p:blipFill>
          <a:blip r:embed="rId2"/>
          <a:stretch>
            <a:fillRect/>
          </a:stretch>
        </p:blipFill>
        <p:spPr>
          <a:xfrm>
            <a:off x="683568" y="251065"/>
            <a:ext cx="1905000" cy="1066800"/>
          </a:xfrm>
          <a:prstGeom prst="rect">
            <a:avLst/>
          </a:prstGeom>
        </p:spPr>
      </p:pic>
      <p:graphicFrame>
        <p:nvGraphicFramePr>
          <p:cNvPr id="4" name="Table 3">
            <a:extLst>
              <a:ext uri="{FF2B5EF4-FFF2-40B4-BE49-F238E27FC236}">
                <a16:creationId xmlns:a16="http://schemas.microsoft.com/office/drawing/2014/main" id="{59DA35DA-DB10-5003-94D6-5E0B33DF21A3}"/>
              </a:ext>
            </a:extLst>
          </p:cNvPr>
          <p:cNvGraphicFramePr>
            <a:graphicFrameLocks noGrp="1"/>
          </p:cNvGraphicFramePr>
          <p:nvPr>
            <p:extLst>
              <p:ext uri="{D42A27DB-BD31-4B8C-83A1-F6EECF244321}">
                <p14:modId xmlns:p14="http://schemas.microsoft.com/office/powerpoint/2010/main" val="1874906605"/>
              </p:ext>
            </p:extLst>
          </p:nvPr>
        </p:nvGraphicFramePr>
        <p:xfrm>
          <a:off x="1450414" y="1676400"/>
          <a:ext cx="6898594" cy="3870960"/>
        </p:xfrm>
        <a:graphic>
          <a:graphicData uri="http://schemas.openxmlformats.org/drawingml/2006/table">
            <a:tbl>
              <a:tblPr firstRow="1" bandRow="1">
                <a:tableStyleId>{8A107856-5554-42FB-B03E-39F5DBC370BA}</a:tableStyleId>
              </a:tblPr>
              <a:tblGrid>
                <a:gridCol w="3635693">
                  <a:extLst>
                    <a:ext uri="{9D8B030D-6E8A-4147-A177-3AD203B41FA5}">
                      <a16:colId xmlns:a16="http://schemas.microsoft.com/office/drawing/2014/main" val="3259109386"/>
                    </a:ext>
                  </a:extLst>
                </a:gridCol>
                <a:gridCol w="3262901">
                  <a:extLst>
                    <a:ext uri="{9D8B030D-6E8A-4147-A177-3AD203B41FA5}">
                      <a16:colId xmlns:a16="http://schemas.microsoft.com/office/drawing/2014/main" val="2185847987"/>
                    </a:ext>
                  </a:extLst>
                </a:gridCol>
              </a:tblGrid>
              <a:tr h="298247">
                <a:tc rowSpan="2">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JUDO`.`fouls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`foul type` ENUM('hard', 'soft')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`fk_fouls_judokas1_idx`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`fk_fouls_battles1_idx`</a:t>
                      </a:r>
                      <a:b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b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ASC,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`fk_fouls_judokas1`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`fk_fouls_battles1`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 ,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DELETE NO ACTION</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UPDATE NO ACTION)</a:t>
                      </a:r>
                      <a:r>
                        <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`JUDO`.`</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`name` VARCHAR(25)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784663428"/>
                  </a:ext>
                </a:extLst>
              </a:tr>
              <a:tr h="298247">
                <a:tc vMerge="1">
                  <a:txBody>
                    <a:bodyPr/>
                    <a:lstStyle/>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`JUDO`.`</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VARCHAR(15)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money_contribute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`fk_teams_has_sponsers_sponsers1_idx`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`fk_teams_has_sponsers_teams1_idx`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`fk_teams_has_sponsers_sponsers1`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`JUDO`.`</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`fk_teams_has_sponsers_teams1`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(`name`))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ENGINE =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InnoDB</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1543141245"/>
                  </a:ext>
                </a:extLst>
              </a:tr>
            </a:tbl>
          </a:graphicData>
        </a:graphic>
      </p:graphicFrame>
    </p:spTree>
    <p:extLst>
      <p:ext uri="{BB962C8B-B14F-4D97-AF65-F5344CB8AC3E}">
        <p14:creationId xmlns:p14="http://schemas.microsoft.com/office/powerpoint/2010/main" val="388812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ppt_y</p:attrName>
                                        </p:attrNameLst>
                                      </p:cBhvr>
                                      <p:tavLst>
                                        <p:tav tm="0">
                                          <p:val>
                                            <p:strVal val="#ppt_y+#ppt_h*1.125000"/>
                                          </p:val>
                                        </p:tav>
                                        <p:tav tm="100000">
                                          <p:val>
                                            <p:strVal val="#ppt_y"/>
                                          </p:val>
                                        </p:tav>
                                      </p:tavLst>
                                    </p:anim>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6061025" y="2843991"/>
            <a:ext cx="2176751"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Triggers</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a:extLst>
              <a:ext uri="{FF2B5EF4-FFF2-40B4-BE49-F238E27FC236}">
                <a16:creationId xmlns:a16="http://schemas.microsoft.com/office/drawing/2014/main" id="{94C0CADA-C356-B385-356B-C0672BCA5C15}"/>
              </a:ext>
            </a:extLst>
          </p:cNvPr>
          <p:cNvPicPr>
            <a:picLocks noChangeAspect="1"/>
          </p:cNvPicPr>
          <p:nvPr/>
        </p:nvPicPr>
        <p:blipFill>
          <a:blip r:embed="rId2"/>
          <a:stretch>
            <a:fillRect/>
          </a:stretch>
        </p:blipFill>
        <p:spPr>
          <a:xfrm>
            <a:off x="6061025" y="545869"/>
            <a:ext cx="2176751" cy="1936452"/>
          </a:xfrm>
          <a:prstGeom prst="rect">
            <a:avLst/>
          </a:prstGeom>
        </p:spPr>
      </p:pic>
      <p:graphicFrame>
        <p:nvGraphicFramePr>
          <p:cNvPr id="6" name="Table 4">
            <a:extLst>
              <a:ext uri="{FF2B5EF4-FFF2-40B4-BE49-F238E27FC236}">
                <a16:creationId xmlns:a16="http://schemas.microsoft.com/office/drawing/2014/main" id="{7C72DC45-CF7D-6AEF-98BA-0EC32F82492F}"/>
              </a:ext>
            </a:extLst>
          </p:cNvPr>
          <p:cNvGraphicFramePr>
            <a:graphicFrameLocks noGrp="1"/>
          </p:cNvGraphicFramePr>
          <p:nvPr>
            <p:extLst>
              <p:ext uri="{D42A27DB-BD31-4B8C-83A1-F6EECF244321}">
                <p14:modId xmlns:p14="http://schemas.microsoft.com/office/powerpoint/2010/main" val="382138684"/>
              </p:ext>
            </p:extLst>
          </p:nvPr>
        </p:nvGraphicFramePr>
        <p:xfrm>
          <a:off x="1440548" y="292694"/>
          <a:ext cx="3284855" cy="6303696"/>
        </p:xfrm>
        <a:graphic>
          <a:graphicData uri="http://schemas.openxmlformats.org/drawingml/2006/table">
            <a:tbl>
              <a:tblPr firstRow="1" bandRow="1">
                <a:tableStyleId>{8A107856-5554-42FB-B03E-39F5DBC370BA}</a:tableStyleId>
              </a:tblPr>
              <a:tblGrid>
                <a:gridCol w="3284855">
                  <a:extLst>
                    <a:ext uri="{9D8B030D-6E8A-4147-A177-3AD203B41FA5}">
                      <a16:colId xmlns:a16="http://schemas.microsoft.com/office/drawing/2014/main" val="3978251123"/>
                    </a:ext>
                  </a:extLst>
                </a:gridCol>
              </a:tblGrid>
              <a:tr h="1488120">
                <a:tc>
                  <a:txBody>
                    <a:bodyPr/>
                    <a:lstStyle/>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TRIGGER trigger_j1 after insert </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 each row begin</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update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set `game played` =`game played`+1</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new.`judoka</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 id`=</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2576761271"/>
                  </a:ext>
                </a:extLst>
              </a:tr>
              <a:tr h="1583072">
                <a:tc>
                  <a:txBody>
                    <a:bodyPr/>
                    <a:lstStyle/>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TRIGGER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trigger_judge</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after insert </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 each row begin</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update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judo.judge</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set `battle count` =`battle count`+1</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new.`</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judge.id</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2624028446"/>
                  </a:ext>
                </a:extLst>
              </a:tr>
              <a:tr h="1583072">
                <a:tc>
                  <a:txBody>
                    <a:bodyPr/>
                    <a:lstStyle/>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TRIGGER trigger_j2 after insert </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 each row begin</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update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set `game played` =`game played`+1</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new.`</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juduka</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2 id`=</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377039712"/>
                  </a:ext>
                </a:extLst>
              </a:tr>
              <a:tr h="1583072">
                <a:tc>
                  <a:txBody>
                    <a:bodyPr/>
                    <a:lstStyle/>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TRIGGER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trigger_win</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after insert </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 each row begin</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update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set `wins` =`wins`+1</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new.winner</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909172772"/>
                  </a:ext>
                </a:extLst>
              </a:tr>
            </a:tbl>
          </a:graphicData>
        </a:graphic>
      </p:graphicFrame>
    </p:spTree>
    <p:extLst>
      <p:ext uri="{BB962C8B-B14F-4D97-AF65-F5344CB8AC3E}">
        <p14:creationId xmlns:p14="http://schemas.microsoft.com/office/powerpoint/2010/main" val="190932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5257195" y="2712064"/>
            <a:ext cx="3049232" cy="2308324"/>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Procedures</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and</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functions</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a:extLst>
              <a:ext uri="{FF2B5EF4-FFF2-40B4-BE49-F238E27FC236}">
                <a16:creationId xmlns:a16="http://schemas.microsoft.com/office/drawing/2014/main" id="{0DAF8C33-31B1-EC75-AAA3-D8BBCAC2E3F2}"/>
              </a:ext>
            </a:extLst>
          </p:cNvPr>
          <p:cNvPicPr>
            <a:picLocks noChangeAspect="1"/>
          </p:cNvPicPr>
          <p:nvPr/>
        </p:nvPicPr>
        <p:blipFill>
          <a:blip r:embed="rId2"/>
          <a:stretch>
            <a:fillRect/>
          </a:stretch>
        </p:blipFill>
        <p:spPr>
          <a:xfrm>
            <a:off x="5575311" y="5176119"/>
            <a:ext cx="2413000" cy="838200"/>
          </a:xfrm>
          <a:prstGeom prst="rect">
            <a:avLst/>
          </a:prstGeom>
        </p:spPr>
      </p:pic>
      <p:graphicFrame>
        <p:nvGraphicFramePr>
          <p:cNvPr id="10" name="Table 4">
            <a:extLst>
              <a:ext uri="{FF2B5EF4-FFF2-40B4-BE49-F238E27FC236}">
                <a16:creationId xmlns:a16="http://schemas.microsoft.com/office/drawing/2014/main" id="{71DE458F-A382-9324-B971-BCAD445677D4}"/>
              </a:ext>
            </a:extLst>
          </p:cNvPr>
          <p:cNvGraphicFramePr>
            <a:graphicFrameLocks noGrp="1"/>
          </p:cNvGraphicFramePr>
          <p:nvPr>
            <p:extLst>
              <p:ext uri="{D42A27DB-BD31-4B8C-83A1-F6EECF244321}">
                <p14:modId xmlns:p14="http://schemas.microsoft.com/office/powerpoint/2010/main" val="2620045978"/>
              </p:ext>
            </p:extLst>
          </p:nvPr>
        </p:nvGraphicFramePr>
        <p:xfrm>
          <a:off x="162394" y="453692"/>
          <a:ext cx="4751706" cy="6071974"/>
        </p:xfrm>
        <a:graphic>
          <a:graphicData uri="http://schemas.openxmlformats.org/drawingml/2006/table">
            <a:tbl>
              <a:tblPr firstRow="1" bandRow="1">
                <a:tableStyleId>{8A107856-5554-42FB-B03E-39F5DBC370BA}</a:tableStyleId>
              </a:tblPr>
              <a:tblGrid>
                <a:gridCol w="4751706">
                  <a:extLst>
                    <a:ext uri="{9D8B030D-6E8A-4147-A177-3AD203B41FA5}">
                      <a16:colId xmlns:a16="http://schemas.microsoft.com/office/drawing/2014/main" val="3978251123"/>
                    </a:ext>
                  </a:extLst>
                </a:gridCol>
              </a:tblGrid>
              <a:tr h="966178">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PROCEDURE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JUDO.set_injury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BEGIN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UPDATE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injured`=1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END $$</a:t>
                      </a:r>
                    </a:p>
                  </a:txBody>
                  <a:tcPr/>
                </a:tc>
                <a:extLst>
                  <a:ext uri="{0D108BD9-81ED-4DB2-BD59-A6C34878D82A}">
                    <a16:rowId xmlns:a16="http://schemas.microsoft.com/office/drawing/2014/main" val="2576761271"/>
                  </a:ext>
                </a:extLst>
              </a:tr>
              <a:tr h="1096434">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FUNCTION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AVG_Every_Category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varchar(3))</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RETURNS FLOAT deterministic</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RETURN(SELECT AVG(</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judokas.age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judokas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txBody>
                  <a:tcPr/>
                </a:tc>
                <a:extLst>
                  <a:ext uri="{0D108BD9-81ED-4DB2-BD59-A6C34878D82A}">
                    <a16:rowId xmlns:a16="http://schemas.microsoft.com/office/drawing/2014/main" val="2624028446"/>
                  </a:ext>
                </a:extLst>
              </a:tr>
              <a:tr h="9369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PROCEDURE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JUDO.set_foul</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 id1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int,IN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a:t>
                      </a:r>
                      <a:b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b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foul_type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int,in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,in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BEGIN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insert into fouls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id,`foul</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type`,</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judokas_id,battles_id,battles_judge_id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values (id1,foul_type,judokas_id,battle_id,judge_id);</a:t>
                      </a:r>
                    </a:p>
                  </a:txBody>
                  <a:tcPr/>
                </a:tc>
                <a:extLst>
                  <a:ext uri="{0D108BD9-81ED-4DB2-BD59-A6C34878D82A}">
                    <a16:rowId xmlns:a16="http://schemas.microsoft.com/office/drawing/2014/main" val="377039712"/>
                  </a:ext>
                </a:extLst>
              </a:tr>
              <a:tr h="1583072">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PROCEDURE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JUDO.set_battle_result</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 id1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int,IN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judoka1_points INT</a:t>
                      </a:r>
                      <a:b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b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 judoka2_points INT ,in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win_type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BEGIN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declare winner1 int;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declare team1 varchar(15);</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IF judoka1_points &gt; judoka2_points THEN BEGIN</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`judoka 1 id` into winner1 FROM JUDO.BATTLES WHERE id1=</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judo.battles.id;end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ELSE BEGIN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juduka</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2 id` into winner1 FROM JUDO.BATTLES WHERE id1=</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judo.battles.id;end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end if;</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team into team1 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judo.teammates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=winner1;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UPDATE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teams.`win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count`=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teams.`win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count`+1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=team1 ;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insert into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id,`judoka</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points`,`judoka</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2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points`,winner,`win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type`)</a:t>
                      </a:r>
                    </a:p>
                    <a:p>
                      <a:pPr marL="0" algn="l" defTabSz="914400" rtl="0" eaLnBrk="1" latinLnBrk="0" hangingPunct="1"/>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VALUes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(id1,judoka1_points,judoka2_points,winner1,win_type);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END $$</a:t>
                      </a:r>
                    </a:p>
                  </a:txBody>
                  <a:tcPr/>
                </a:tc>
                <a:extLst>
                  <a:ext uri="{0D108BD9-81ED-4DB2-BD59-A6C34878D82A}">
                    <a16:rowId xmlns:a16="http://schemas.microsoft.com/office/drawing/2014/main" val="909172772"/>
                  </a:ext>
                </a:extLst>
              </a:tr>
            </a:tbl>
          </a:graphicData>
        </a:graphic>
      </p:graphicFrame>
      <p:graphicFrame>
        <p:nvGraphicFramePr>
          <p:cNvPr id="12" name="Table 4">
            <a:extLst>
              <a:ext uri="{FF2B5EF4-FFF2-40B4-BE49-F238E27FC236}">
                <a16:creationId xmlns:a16="http://schemas.microsoft.com/office/drawing/2014/main" id="{CF02AC33-A52E-5CED-07E4-0BCBCEF99C51}"/>
              </a:ext>
            </a:extLst>
          </p:cNvPr>
          <p:cNvGraphicFramePr>
            <a:graphicFrameLocks noGrp="1"/>
          </p:cNvGraphicFramePr>
          <p:nvPr>
            <p:extLst>
              <p:ext uri="{D42A27DB-BD31-4B8C-83A1-F6EECF244321}">
                <p14:modId xmlns:p14="http://schemas.microsoft.com/office/powerpoint/2010/main" val="708325234"/>
              </p:ext>
            </p:extLst>
          </p:nvPr>
        </p:nvGraphicFramePr>
        <p:xfrm>
          <a:off x="4927017" y="453692"/>
          <a:ext cx="4054589" cy="1432560"/>
        </p:xfrm>
        <a:graphic>
          <a:graphicData uri="http://schemas.openxmlformats.org/drawingml/2006/table">
            <a:tbl>
              <a:tblPr firstRow="1" bandRow="1">
                <a:tableStyleId>{8A107856-5554-42FB-B03E-39F5DBC370BA}</a:tableStyleId>
              </a:tblPr>
              <a:tblGrid>
                <a:gridCol w="4054589">
                  <a:extLst>
                    <a:ext uri="{9D8B030D-6E8A-4147-A177-3AD203B41FA5}">
                      <a16:colId xmlns:a16="http://schemas.microsoft.com/office/drawing/2014/main" val="3978251123"/>
                    </a:ext>
                  </a:extLst>
                </a:gridCol>
              </a:tblGrid>
              <a:tr h="966178">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FUNCTION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give_category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varchar(3))</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RETURNS INT deterministic</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RETURN (SELECT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results`,teammates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results`.winner</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and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and category=</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category_id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judokas.id,judokas.category</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ORDER BY count(`battle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results`.winner</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DESC,category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DESC LIMIT 1);</a:t>
                      </a:r>
                    </a:p>
                  </a:txBody>
                  <a:tcPr/>
                </a:tc>
                <a:extLst>
                  <a:ext uri="{0D108BD9-81ED-4DB2-BD59-A6C34878D82A}">
                    <a16:rowId xmlns:a16="http://schemas.microsoft.com/office/drawing/2014/main" val="2576761271"/>
                  </a:ext>
                </a:extLst>
              </a:tr>
            </a:tbl>
          </a:graphicData>
        </a:graphic>
      </p:graphicFrame>
    </p:spTree>
    <p:extLst>
      <p:ext uri="{BB962C8B-B14F-4D97-AF65-F5344CB8AC3E}">
        <p14:creationId xmlns:p14="http://schemas.microsoft.com/office/powerpoint/2010/main" val="271190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2322680" y="244230"/>
            <a:ext cx="4498668" cy="830997"/>
          </a:xfrm>
          <a:prstGeom prst="rect">
            <a:avLst/>
          </a:prstGeom>
          <a:noFill/>
        </p:spPr>
        <p:txBody>
          <a:bodyPr wrap="none" lIns="91440" tIns="45720" rIns="91440" bIns="45720">
            <a:spAutoFit/>
          </a:bodyPr>
          <a:lstStyle/>
          <a:p>
            <a:pPr algn="ctr"/>
            <a:r>
              <a:rPr lang="en-US"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Time for queries </a:t>
            </a:r>
            <a:endParaRPr 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a:extLst>
              <a:ext uri="{FF2B5EF4-FFF2-40B4-BE49-F238E27FC236}">
                <a16:creationId xmlns:a16="http://schemas.microsoft.com/office/drawing/2014/main" id="{F085F291-25F1-E2A4-1EDB-9BB248D4638C}"/>
              </a:ext>
            </a:extLst>
          </p:cNvPr>
          <p:cNvPicPr>
            <a:picLocks noChangeAspect="1"/>
          </p:cNvPicPr>
          <p:nvPr/>
        </p:nvPicPr>
        <p:blipFill>
          <a:blip r:embed="rId2"/>
          <a:stretch>
            <a:fillRect/>
          </a:stretch>
        </p:blipFill>
        <p:spPr>
          <a:xfrm>
            <a:off x="3140227" y="1539061"/>
            <a:ext cx="2863544" cy="3779878"/>
          </a:xfrm>
          <a:prstGeom prst="rect">
            <a:avLst/>
          </a:prstGeom>
        </p:spPr>
      </p:pic>
    </p:spTree>
    <p:extLst>
      <p:ext uri="{BB962C8B-B14F-4D97-AF65-F5344CB8AC3E}">
        <p14:creationId xmlns:p14="http://schemas.microsoft.com/office/powerpoint/2010/main" val="33901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293040" y="290396"/>
            <a:ext cx="3109441" cy="1569660"/>
          </a:xfrm>
          <a:prstGeom prst="rect">
            <a:avLst/>
          </a:prstGeom>
          <a:noFill/>
        </p:spPr>
        <p:txBody>
          <a:bodyPr wrap="none" lIns="91440" tIns="45720" rIns="91440" bIns="45720">
            <a:spAutoFit/>
          </a:bodyPr>
          <a:lstStyle/>
          <a:p>
            <a:pPr algn="ctr" rtl="1" fontAlgn="base">
              <a:spcBef>
                <a:spcPct val="0"/>
              </a:spcBef>
              <a:spcAft>
                <a:spcPct val="0"/>
              </a:spcAft>
            </a:pP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Teammates</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queries</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2" name="Table 2">
            <a:extLst>
              <a:ext uri="{FF2B5EF4-FFF2-40B4-BE49-F238E27FC236}">
                <a16:creationId xmlns:a16="http://schemas.microsoft.com/office/drawing/2014/main" id="{19BC4C5A-8027-D390-0262-BDC838018644}"/>
              </a:ext>
            </a:extLst>
          </p:cNvPr>
          <p:cNvGraphicFramePr>
            <a:graphicFrameLocks noGrp="1"/>
          </p:cNvGraphicFramePr>
          <p:nvPr>
            <p:extLst>
              <p:ext uri="{D42A27DB-BD31-4B8C-83A1-F6EECF244321}">
                <p14:modId xmlns:p14="http://schemas.microsoft.com/office/powerpoint/2010/main" val="289550825"/>
              </p:ext>
            </p:extLst>
          </p:nvPr>
        </p:nvGraphicFramePr>
        <p:xfrm>
          <a:off x="3402481" y="1297083"/>
          <a:ext cx="5359718" cy="4815840"/>
        </p:xfrm>
        <a:graphic>
          <a:graphicData uri="http://schemas.openxmlformats.org/drawingml/2006/table">
            <a:tbl>
              <a:tblPr firstRow="1" bandRow="1">
                <a:tableStyleId>{8A107856-5554-42FB-B03E-39F5DBC370BA}</a:tableStyleId>
              </a:tblPr>
              <a:tblGrid>
                <a:gridCol w="5359718">
                  <a:extLst>
                    <a:ext uri="{9D8B030D-6E8A-4147-A177-3AD203B41FA5}">
                      <a16:colId xmlns:a16="http://schemas.microsoft.com/office/drawing/2014/main" val="4167867687"/>
                    </a:ext>
                  </a:extLst>
                </a:gridCol>
              </a:tblGrid>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get all male judokas from category heavy and old order by win count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teammates.id,name,team,weight,gender,`coach</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id`,age,category,`is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injured`,wins,`game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played`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teammates inner join judokas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and category ="mho"</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order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judokas.wins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3288182882"/>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list of judokas fouls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teammates.name,count</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fouls.judokas_id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fouls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teammates,fouls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fouls.judokas_id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3842505350"/>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Highest sponsor payer in the Olympics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'Team',</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'Sponsors name' ,max(</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money_contribute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'Highest payer'</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teams_has_sponsers,teams,sponsers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teams_has_sponsers.sponsers_id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teams_name,sponsers.id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LIMIT 1;</a:t>
                      </a:r>
                    </a:p>
                  </a:txBody>
                  <a:tcPr/>
                </a:tc>
                <a:extLst>
                  <a:ext uri="{0D108BD9-81ED-4DB2-BD59-A6C34878D82A}">
                    <a16:rowId xmlns:a16="http://schemas.microsoft.com/office/drawing/2014/main" val="837978234"/>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Highest sponsor payer in the Olympics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'Team',</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'Sponsors name' ,max(</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money_contribute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'Highest payer'</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teams_has_sponsers,teams,sponsers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teams_has_sponsers.sponsers_id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teams_name,sponsers.id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LIMIT 1;</a:t>
                      </a:r>
                    </a:p>
                  </a:txBody>
                  <a:tcPr/>
                </a:tc>
                <a:extLst>
                  <a:ext uri="{0D108BD9-81ED-4DB2-BD59-A6C34878D82A}">
                    <a16:rowId xmlns:a16="http://schemas.microsoft.com/office/drawing/2014/main" val="1107199048"/>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Average age in each category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AVG_Every_Category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1468730849"/>
                  </a:ext>
                </a:extLst>
              </a:tr>
            </a:tbl>
          </a:graphicData>
        </a:graphic>
      </p:graphicFrame>
    </p:spTree>
    <p:extLst>
      <p:ext uri="{BB962C8B-B14F-4D97-AF65-F5344CB8AC3E}">
        <p14:creationId xmlns:p14="http://schemas.microsoft.com/office/powerpoint/2010/main" val="314035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293040" y="290396"/>
            <a:ext cx="3109441" cy="1569660"/>
          </a:xfrm>
          <a:prstGeom prst="rect">
            <a:avLst/>
          </a:prstGeom>
          <a:noFill/>
        </p:spPr>
        <p:txBody>
          <a:bodyPr wrap="none" lIns="91440" tIns="45720" rIns="91440" bIns="45720">
            <a:spAutoFit/>
          </a:bodyPr>
          <a:lstStyle/>
          <a:p>
            <a:pPr algn="ctr" rtl="1" fontAlgn="base">
              <a:spcBef>
                <a:spcPct val="0"/>
              </a:spcBef>
              <a:spcAft>
                <a:spcPct val="0"/>
              </a:spcAft>
            </a:pP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Teammates</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queries</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2" name="Table 2">
            <a:extLst>
              <a:ext uri="{FF2B5EF4-FFF2-40B4-BE49-F238E27FC236}">
                <a16:creationId xmlns:a16="http://schemas.microsoft.com/office/drawing/2014/main" id="{19BC4C5A-8027-D390-0262-BDC838018644}"/>
              </a:ext>
            </a:extLst>
          </p:cNvPr>
          <p:cNvGraphicFramePr>
            <a:graphicFrameLocks noGrp="1"/>
          </p:cNvGraphicFramePr>
          <p:nvPr>
            <p:extLst>
              <p:ext uri="{D42A27DB-BD31-4B8C-83A1-F6EECF244321}">
                <p14:modId xmlns:p14="http://schemas.microsoft.com/office/powerpoint/2010/main" val="1274163412"/>
              </p:ext>
            </p:extLst>
          </p:nvPr>
        </p:nvGraphicFramePr>
        <p:xfrm>
          <a:off x="3402481" y="1297083"/>
          <a:ext cx="5359718" cy="4145280"/>
        </p:xfrm>
        <a:graphic>
          <a:graphicData uri="http://schemas.openxmlformats.org/drawingml/2006/table">
            <a:tbl>
              <a:tblPr firstRow="1" bandRow="1">
                <a:tableStyleId>{8A107856-5554-42FB-B03E-39F5DBC370BA}</a:tableStyleId>
              </a:tblPr>
              <a:tblGrid>
                <a:gridCol w="5359718">
                  <a:extLst>
                    <a:ext uri="{9D8B030D-6E8A-4147-A177-3AD203B41FA5}">
                      <a16:colId xmlns:a16="http://schemas.microsoft.com/office/drawing/2014/main" val="4167867687"/>
                    </a:ext>
                  </a:extLst>
                </a:gridCol>
              </a:tblGrid>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-- 1All the judokas that won with 'ippon'  9</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`battle results`.</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id,teammates.name,judge.name</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`battle results`,</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teammates,judge</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results`.`win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type`='ippon' and `battle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results`.winner</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judge.name,`battle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3288182882"/>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 Team with the most fouls 13</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teams.name,sum_of_fouls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'fouls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commited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teams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ORDER BY 'fouls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commited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DESC LIMIT 1;</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3842505350"/>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-- 1How much money was spend for this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Olympic's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14</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SUM(</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money_contribute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837978234"/>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-- 1wins of 2023-08-06</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teammates.id,teammates.name,count</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(winner) as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win_count</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results`,battles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battles.date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='2023-08-06' and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and winner=</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order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win_count</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desc;</a:t>
                      </a:r>
                    </a:p>
                  </a:txBody>
                  <a:tcPr/>
                </a:tc>
                <a:extLst>
                  <a:ext uri="{0D108BD9-81ED-4DB2-BD59-A6C34878D82A}">
                    <a16:rowId xmlns:a16="http://schemas.microsoft.com/office/drawing/2014/main" val="1107199048"/>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-- 1list of injured judokas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teammates.name,teammates.id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teammates, judokas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injured`&gt;0 and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1468730849"/>
                  </a:ext>
                </a:extLst>
              </a:tr>
            </a:tbl>
          </a:graphicData>
        </a:graphic>
      </p:graphicFrame>
    </p:spTree>
    <p:extLst>
      <p:ext uri="{BB962C8B-B14F-4D97-AF65-F5344CB8AC3E}">
        <p14:creationId xmlns:p14="http://schemas.microsoft.com/office/powerpoint/2010/main" val="176260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441436" y="556591"/>
            <a:ext cx="2282996" cy="2308324"/>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Olympic</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comity </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queries</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2" name="Table 1">
            <a:extLst>
              <a:ext uri="{FF2B5EF4-FFF2-40B4-BE49-F238E27FC236}">
                <a16:creationId xmlns:a16="http://schemas.microsoft.com/office/drawing/2014/main" id="{DD5B1A82-51CF-D667-6245-4F2E14EABAFE}"/>
              </a:ext>
            </a:extLst>
          </p:cNvPr>
          <p:cNvGraphicFramePr>
            <a:graphicFrameLocks noGrp="1"/>
          </p:cNvGraphicFramePr>
          <p:nvPr>
            <p:extLst>
              <p:ext uri="{D42A27DB-BD31-4B8C-83A1-F6EECF244321}">
                <p14:modId xmlns:p14="http://schemas.microsoft.com/office/powerpoint/2010/main" val="1629626560"/>
              </p:ext>
            </p:extLst>
          </p:nvPr>
        </p:nvGraphicFramePr>
        <p:xfrm>
          <a:off x="3342846" y="1213263"/>
          <a:ext cx="5359718" cy="4983480"/>
        </p:xfrm>
        <a:graphic>
          <a:graphicData uri="http://schemas.openxmlformats.org/drawingml/2006/table">
            <a:tbl>
              <a:tblPr firstRow="1" bandRow="1">
                <a:tableStyleId>{8A107856-5554-42FB-B03E-39F5DBC370BA}</a:tableStyleId>
              </a:tblPr>
              <a:tblGrid>
                <a:gridCol w="5359718">
                  <a:extLst>
                    <a:ext uri="{9D8B030D-6E8A-4147-A177-3AD203B41FA5}">
                      <a16:colId xmlns:a16="http://schemas.microsoft.com/office/drawing/2014/main" val="1562688765"/>
                    </a:ext>
                  </a:extLst>
                </a:gridCol>
              </a:tblGrid>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Average of the USA team 12</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teammates.name,AVG</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judokas.age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judokas,teammates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and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teammates.team</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usa</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2254442811"/>
                  </a:ext>
                </a:extLst>
              </a:tr>
              <a:tr h="370840">
                <a:tc>
                  <a:txBody>
                    <a:bodyPr/>
                    <a:lstStyle/>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get the amount of fouls each judge gave 15</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judo.judge.name,judge.id, count(fouls.battles_judge_id) as fouls</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judge,fouls</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fouls.battles_judge_id=judge.id</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judge.id order by fouls desc;</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1752357119"/>
                  </a:ext>
                </a:extLst>
              </a:tr>
              <a:tr h="370840">
                <a:tc>
                  <a:txBody>
                    <a:bodyPr/>
                    <a:lstStyle/>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Mexico battle list</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battles</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`judoka 1 id`  IN ( SELECT teammates.id </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teammates</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teammates.team='mexico') or `juduka 2 id` in (SELECT teammates.id </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teammates</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teammates.team='mexico');</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3822486216"/>
                  </a:ext>
                </a:extLst>
              </a:tr>
              <a:tr h="370840">
                <a:tc>
                  <a:txBody>
                    <a:bodyPr/>
                    <a:lstStyle/>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win type precentage</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`win type`, (Count(`win type`)*100/battle_count() ) as win_precentage</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`battle results`</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`win type`;</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1302022334"/>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How many wins per how many money was given</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teams_has_sponsers.teams_name,teams.`win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count`,sum</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money_contribute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teams_has_sponsers,teams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teams.name</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702935445"/>
                  </a:ext>
                </a:extLst>
              </a:tr>
            </a:tbl>
          </a:graphicData>
        </a:graphic>
      </p:graphicFrame>
    </p:spTree>
    <p:extLst>
      <p:ext uri="{BB962C8B-B14F-4D97-AF65-F5344CB8AC3E}">
        <p14:creationId xmlns:p14="http://schemas.microsoft.com/office/powerpoint/2010/main" val="3660598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441436" y="556591"/>
            <a:ext cx="2282996" cy="2308324"/>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Olympic</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comity </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queries</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2" name="Table 1">
            <a:extLst>
              <a:ext uri="{FF2B5EF4-FFF2-40B4-BE49-F238E27FC236}">
                <a16:creationId xmlns:a16="http://schemas.microsoft.com/office/drawing/2014/main" id="{DD5B1A82-51CF-D667-6245-4F2E14EABAFE}"/>
              </a:ext>
            </a:extLst>
          </p:cNvPr>
          <p:cNvGraphicFramePr>
            <a:graphicFrameLocks noGrp="1"/>
          </p:cNvGraphicFramePr>
          <p:nvPr>
            <p:extLst>
              <p:ext uri="{D42A27DB-BD31-4B8C-83A1-F6EECF244321}">
                <p14:modId xmlns:p14="http://schemas.microsoft.com/office/powerpoint/2010/main" val="2114822979"/>
              </p:ext>
            </p:extLst>
          </p:nvPr>
        </p:nvGraphicFramePr>
        <p:xfrm>
          <a:off x="3342846" y="1213263"/>
          <a:ext cx="5359718" cy="4648200"/>
        </p:xfrm>
        <a:graphic>
          <a:graphicData uri="http://schemas.openxmlformats.org/drawingml/2006/table">
            <a:tbl>
              <a:tblPr firstRow="1" bandRow="1">
                <a:tableStyleId>{8A107856-5554-42FB-B03E-39F5DBC370BA}</a:tableStyleId>
              </a:tblPr>
              <a:tblGrid>
                <a:gridCol w="5359718">
                  <a:extLst>
                    <a:ext uri="{9D8B030D-6E8A-4147-A177-3AD203B41FA5}">
                      <a16:colId xmlns:a16="http://schemas.microsoft.com/office/drawing/2014/main" val="1562688765"/>
                    </a:ext>
                  </a:extLst>
                </a:gridCol>
              </a:tblGrid>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-- 1how many games each judge judged 2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count(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game_jugdged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battles,judge</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battles.judge_id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2254442811"/>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-- 1how many judokas from each category. 3</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count(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amount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categorys,judokas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1752357119"/>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-- 1list of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shlomy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(204) battles 4</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 from battles 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=204;</a:t>
                      </a:r>
                    </a:p>
                  </a:txBody>
                  <a:tcPr/>
                </a:tc>
                <a:extLst>
                  <a:ext uri="{0D108BD9-81ED-4DB2-BD59-A6C34878D82A}">
                    <a16:rowId xmlns:a16="http://schemas.microsoft.com/office/drawing/2014/main" val="3822486216"/>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-- 1list of judge 207 most judged category 6</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judge.name,battles.category,count</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battles_count</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judge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RIGHT JOIN battles ON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='207'</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battles.category</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ORDER BY  count(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DESC LIMIT 1;</a:t>
                      </a:r>
                    </a:p>
                  </a:txBody>
                  <a:tcPr/>
                </a:tc>
                <a:extLst>
                  <a:ext uri="{0D108BD9-81ED-4DB2-BD59-A6C34878D82A}">
                    <a16:rowId xmlns:a16="http://schemas.microsoft.com/office/drawing/2014/main" val="1302022334"/>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 every category winner of the comp 7</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teammates.name,categorys.id,count</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results`.winner</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'Win Count'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categorys,teammates,`battle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give_category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and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give_category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results`.winner</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702935445"/>
                  </a:ext>
                </a:extLst>
              </a:tr>
            </a:tbl>
          </a:graphicData>
        </a:graphic>
      </p:graphicFrame>
    </p:spTree>
    <p:extLst>
      <p:ext uri="{BB962C8B-B14F-4D97-AF65-F5344CB8AC3E}">
        <p14:creationId xmlns:p14="http://schemas.microsoft.com/office/powerpoint/2010/main" val="1143776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394446" y="5430697"/>
            <a:ext cx="2142566" cy="523220"/>
          </a:xfrm>
        </p:spPr>
        <p:txBody>
          <a:bodyPr/>
          <a:lstStyle/>
          <a:p>
            <a:pPr marL="0" indent="0" algn="ctr" rtl="0" fontAlgn="base">
              <a:spcBef>
                <a:spcPct val="20000"/>
              </a:spcBef>
              <a:spcAft>
                <a:spcPct val="0"/>
              </a:spcAft>
              <a:buNone/>
            </a:pPr>
            <a:r>
              <a:rPr lang="en-US" altLang="en-IL" sz="3200" dirty="0">
                <a:solidFill>
                  <a:schemeClr val="accent2">
                    <a:lumMod val="75000"/>
                  </a:schemeClr>
                </a:solidFill>
                <a:latin typeface="Calibri" panose="020F0502020204030204" pitchFamily="34" charset="0"/>
                <a:cs typeface="Calibri" panose="020F0502020204030204" pitchFamily="34" charset="0"/>
              </a:rPr>
              <a:t>THANKS </a:t>
            </a:r>
            <a:r>
              <a:rPr lang="en-US" altLang="en-IL" sz="3200" dirty="0">
                <a:solidFill>
                  <a:schemeClr val="accent2">
                    <a:lumMod val="75000"/>
                  </a:schemeClr>
                </a:solidFill>
                <a:latin typeface="Calibri" panose="020F0502020204030204" pitchFamily="34" charset="0"/>
                <a:cs typeface="Calibri" panose="020F0502020204030204" pitchFamily="34" charset="0"/>
                <a:sym typeface="Wingdings" pitchFamily="2" charset="2"/>
              </a:rPr>
              <a:t></a:t>
            </a:r>
            <a:endParaRPr lang="en-IL" altLang="en-IL" dirty="0">
              <a:solidFill>
                <a:schemeClr val="accent2">
                  <a:lumMod val="75000"/>
                </a:schemeClr>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5420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C 0.12657 -0.12963 0.25313 -0.25926 0.27726 -0.34884 C 0.30157 -0.43866 0.14497 -0.53843 0.14497 -0.5382 L 0.14497 -0.53843 C 0.19653 -0.5581 0.4408 -0.62732 0.45469 -0.65625 C 0.46858 -0.68496 0.22518 -0.77639 0.2283 -0.71111 C 0.23143 -0.64584 0.42726 -0.29352 0.47344 -0.26389 C 0.51945 -0.23426 0.48855 -0.47778 0.50469 -0.53334 C 0.52084 -0.58889 0.54566 -0.59306 0.57049 -0.59746 " pathEditMode="relative" rAng="0" ptsTypes="AAAAAAAAA">
                                      <p:cBhvr>
                                        <p:cTn id="6" dur="2000" fill="hold"/>
                                        <p:tgtEl>
                                          <p:spTgt spid="2056">
                                            <p:txEl>
                                              <p:pRg st="0" end="0"/>
                                            </p:txEl>
                                          </p:spTgt>
                                        </p:tgtEl>
                                        <p:attrNameLst>
                                          <p:attrName>ppt_x</p:attrName>
                                          <p:attrName>ppt_y</p:attrName>
                                        </p:attrNameLst>
                                      </p:cBhvr>
                                      <p:rCtr x="28524" y="-36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2361399" y="1513120"/>
            <a:ext cx="6400800" cy="4018103"/>
          </a:xfrm>
        </p:spPr>
        <p:txBody>
          <a:bodyPr/>
          <a:lstStyle/>
          <a:p>
            <a:pPr marL="285750" indent="-285750" algn="l" fontAlgn="base">
              <a:spcBef>
                <a:spcPct val="20000"/>
              </a:spcBef>
              <a:spcAft>
                <a:spcPct val="0"/>
              </a:spcAft>
              <a:buFont typeface="Arial" panose="020B0604020202020204" pitchFamily="34" charset="0"/>
              <a:buChar char="•"/>
            </a:pPr>
            <a:r>
              <a:rPr lang="en-US" altLang="en-IL" sz="1800" dirty="0">
                <a:solidFill>
                  <a:schemeClr val="accent2">
                    <a:lumMod val="75000"/>
                  </a:schemeClr>
                </a:solidFill>
                <a:latin typeface="Calibri" panose="020F0502020204030204" pitchFamily="34" charset="0"/>
                <a:cs typeface="Calibri" panose="020F0502020204030204" pitchFamily="34" charset="0"/>
              </a:rPr>
              <a:t>Welcome to the </a:t>
            </a:r>
            <a:r>
              <a:rPr lang="en-US" altLang="en-IL" sz="1800" dirty="0" err="1">
                <a:solidFill>
                  <a:schemeClr val="accent2">
                    <a:lumMod val="75000"/>
                  </a:schemeClr>
                </a:solidFill>
                <a:latin typeface="Calibri" panose="020F0502020204030204" pitchFamily="34" charset="0"/>
                <a:cs typeface="Calibri" panose="020F0502020204030204" pitchFamily="34" charset="0"/>
              </a:rPr>
              <a:t>judoDB</a:t>
            </a:r>
            <a:r>
              <a:rPr lang="en-US" altLang="en-IL" sz="1800" dirty="0">
                <a:solidFill>
                  <a:schemeClr val="accent2">
                    <a:lumMod val="75000"/>
                  </a:schemeClr>
                </a:solidFill>
                <a:latin typeface="Calibri" panose="020F0502020204030204" pitchFamily="34" charset="0"/>
                <a:cs typeface="Calibri" panose="020F0502020204030204" pitchFamily="34" charset="0"/>
              </a:rPr>
              <a:t> competition</a:t>
            </a:r>
            <a:br>
              <a:rPr lang="en-US" altLang="en-IL" sz="1800" dirty="0">
                <a:solidFill>
                  <a:schemeClr val="accent2">
                    <a:lumMod val="75000"/>
                  </a:schemeClr>
                </a:solidFill>
                <a:latin typeface="Calibri" panose="020F0502020204030204" pitchFamily="34" charset="0"/>
                <a:cs typeface="Calibri" panose="020F0502020204030204" pitchFamily="34" charset="0"/>
              </a:rPr>
            </a:br>
            <a:r>
              <a:rPr lang="en-US" altLang="en-IL" sz="1800" dirty="0">
                <a:solidFill>
                  <a:schemeClr val="accent2">
                    <a:lumMod val="75000"/>
                  </a:schemeClr>
                </a:solidFill>
                <a:latin typeface="Calibri" panose="020F0502020204030204" pitchFamily="34" charset="0"/>
                <a:cs typeface="Calibri" panose="020F0502020204030204" pitchFamily="34" charset="0"/>
              </a:rPr>
              <a:t>The competition will be done in 8 categories </a:t>
            </a:r>
            <a:br>
              <a:rPr lang="en-US" altLang="en-IL" sz="1800" dirty="0">
                <a:solidFill>
                  <a:schemeClr val="accent2">
                    <a:lumMod val="75000"/>
                  </a:schemeClr>
                </a:solidFill>
                <a:latin typeface="Calibri" panose="020F0502020204030204" pitchFamily="34" charset="0"/>
                <a:cs typeface="Calibri" panose="020F0502020204030204" pitchFamily="34" charset="0"/>
              </a:rPr>
            </a:br>
            <a:r>
              <a:rPr lang="en-US" altLang="en-IL" sz="1800" dirty="0">
                <a:solidFill>
                  <a:schemeClr val="accent2">
                    <a:lumMod val="75000"/>
                  </a:schemeClr>
                </a:solidFill>
                <a:latin typeface="Calibri" panose="020F0502020204030204" pitchFamily="34" charset="0"/>
                <a:cs typeface="Calibri" panose="020F0502020204030204" pitchFamily="34" charset="0"/>
              </a:rPr>
              <a:t>male/female, heavy/light ,young/old</a:t>
            </a:r>
          </a:p>
          <a:p>
            <a:pPr marL="285750" indent="-285750" algn="l" fontAlgn="base">
              <a:spcBef>
                <a:spcPct val="20000"/>
              </a:spcBef>
              <a:spcAft>
                <a:spcPct val="0"/>
              </a:spcAft>
              <a:buFont typeface="Arial" panose="020B0604020202020204" pitchFamily="34" charset="0"/>
              <a:buChar char="•"/>
            </a:pPr>
            <a:r>
              <a:rPr lang="en-US" altLang="en-IL" sz="1800" dirty="0">
                <a:solidFill>
                  <a:schemeClr val="accent2">
                    <a:lumMod val="75000"/>
                  </a:schemeClr>
                </a:solidFill>
                <a:latin typeface="Calibri" panose="020F0502020204030204" pitchFamily="34" charset="0"/>
                <a:cs typeface="Calibri" panose="020F0502020204030204" pitchFamily="34" charset="0"/>
              </a:rPr>
              <a:t>Each country will have a team of judokas and coaches</a:t>
            </a:r>
            <a:br>
              <a:rPr lang="en-US" altLang="en-IL" sz="1800" dirty="0">
                <a:solidFill>
                  <a:schemeClr val="accent2">
                    <a:lumMod val="75000"/>
                  </a:schemeClr>
                </a:solidFill>
                <a:latin typeface="Calibri" panose="020F0502020204030204" pitchFamily="34" charset="0"/>
                <a:cs typeface="Calibri" panose="020F0502020204030204" pitchFamily="34" charset="0"/>
              </a:rPr>
            </a:br>
            <a:r>
              <a:rPr lang="en-US" altLang="en-IL" sz="1800" dirty="0">
                <a:solidFill>
                  <a:schemeClr val="accent2">
                    <a:lumMod val="75000"/>
                  </a:schemeClr>
                </a:solidFill>
                <a:latin typeface="Calibri" panose="020F0502020204030204" pitchFamily="34" charset="0"/>
                <a:cs typeface="Calibri" panose="020F0502020204030204" pitchFamily="34" charset="0"/>
              </a:rPr>
              <a:t>each judoka will compete against the other judoka in the same category. </a:t>
            </a:r>
          </a:p>
          <a:p>
            <a:pPr marL="285750" indent="-285750" algn="l">
              <a:buFont typeface="Arial" panose="020B0604020202020204" pitchFamily="34" charset="0"/>
              <a:buChar char="•"/>
            </a:pPr>
            <a:r>
              <a:rPr lang="en-US" altLang="en-IL" sz="1800" dirty="0">
                <a:solidFill>
                  <a:schemeClr val="accent2">
                    <a:lumMod val="75000"/>
                  </a:schemeClr>
                </a:solidFill>
                <a:latin typeface="Calibri" panose="020F0502020204030204" pitchFamily="34" charset="0"/>
                <a:cs typeface="Calibri" panose="020F0502020204030204" pitchFamily="34" charset="0"/>
              </a:rPr>
              <a:t>There will be a winner in each category and the winning team will be with the most winners.</a:t>
            </a:r>
          </a:p>
          <a:p>
            <a:pPr marL="285750" indent="-285750" algn="l">
              <a:buFont typeface="Arial" panose="020B0604020202020204" pitchFamily="34" charset="0"/>
              <a:buChar char="•"/>
            </a:pPr>
            <a:r>
              <a:rPr lang="en-US" sz="1800" dirty="0">
                <a:solidFill>
                  <a:schemeClr val="accent2">
                    <a:lumMod val="75000"/>
                  </a:schemeClr>
                </a:solidFill>
                <a:latin typeface="Calibri" panose="020F0502020204030204" pitchFamily="34" charset="0"/>
                <a:cs typeface="Calibri" panose="020F0502020204030204" pitchFamily="34" charset="0"/>
              </a:rPr>
              <a:t>As part of renovation of the world the Olympic comity have decided to keep better records of the competition to help and assist the teammates that includes coaches and the judokas.</a:t>
            </a:r>
            <a:br>
              <a:rPr lang="en-US" sz="1800" dirty="0">
                <a:solidFill>
                  <a:schemeClr val="accent2">
                    <a:lumMod val="75000"/>
                  </a:schemeClr>
                </a:solidFill>
                <a:latin typeface="Calibri" panose="020F0502020204030204" pitchFamily="34" charset="0"/>
                <a:cs typeface="Calibri" panose="020F0502020204030204" pitchFamily="34" charset="0"/>
              </a:rPr>
            </a:br>
            <a:r>
              <a:rPr lang="en-US" sz="1800" dirty="0">
                <a:solidFill>
                  <a:schemeClr val="accent2">
                    <a:lumMod val="75000"/>
                  </a:schemeClr>
                </a:solidFill>
                <a:latin typeface="Calibri" panose="020F0502020204030204" pitchFamily="34" charset="0"/>
                <a:cs typeface="Calibri" panose="020F0502020204030204" pitchFamily="34" charset="0"/>
              </a:rPr>
              <a:t>This database stores and collects data from each battle and helps judges to better manage the competition. </a:t>
            </a:r>
            <a:endParaRPr lang="en-IL" altLang="en-IL" sz="1800" dirty="0">
              <a:solidFill>
                <a:schemeClr val="accent2">
                  <a:lumMod val="75000"/>
                </a:schemeClr>
              </a:solidFill>
              <a:latin typeface="Calibri" panose="020F0502020204030204" pitchFamily="34" charset="0"/>
              <a:cs typeface="Calibri" panose="020F0502020204030204" pitchFamily="34" charset="0"/>
            </a:endParaRPr>
          </a:p>
          <a:p>
            <a:pPr algn="l" fontAlgn="base">
              <a:spcBef>
                <a:spcPct val="20000"/>
              </a:spcBef>
              <a:spcAft>
                <a:spcPct val="0"/>
              </a:spcAft>
            </a:pPr>
            <a:br>
              <a:rPr lang="en-US" altLang="en-IL" sz="1800" dirty="0">
                <a:solidFill>
                  <a:schemeClr val="accent2">
                    <a:lumMod val="75000"/>
                  </a:schemeClr>
                </a:solidFill>
                <a:latin typeface="Calibri" panose="020F0502020204030204" pitchFamily="34" charset="0"/>
                <a:cs typeface="Calibri" panose="020F0502020204030204" pitchFamily="34" charset="0"/>
              </a:rPr>
            </a:br>
            <a:endParaRPr lang="en-IL" altLang="en-IL" sz="1400" dirty="0">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E935AC0-BEC2-6518-194B-5136637C281B}"/>
              </a:ext>
            </a:extLst>
          </p:cNvPr>
          <p:cNvSpPr/>
          <p:nvPr/>
        </p:nvSpPr>
        <p:spPr>
          <a:xfrm>
            <a:off x="2707341" y="189681"/>
            <a:ext cx="3292633" cy="1323439"/>
          </a:xfrm>
          <a:prstGeom prst="rect">
            <a:avLst/>
          </a:prstGeom>
          <a:noFill/>
        </p:spPr>
        <p:txBody>
          <a:bodyPr wrap="none" lIns="91440" tIns="45720" rIns="91440" bIns="45720">
            <a:spAutoFit/>
          </a:bodyPr>
          <a:lstStyle/>
          <a:p>
            <a:pPr algn="ctr"/>
            <a:r>
              <a:rPr lang="en-US" altLang="en-IL" sz="40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System</a:t>
            </a:r>
            <a:br>
              <a:rPr lang="en-US" altLang="en-IL" sz="40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altLang="en-IL" sz="40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requirements </a:t>
            </a:r>
            <a:endParaRPr lang="en-IL" sz="40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9501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Scale>
                                      <p:cBhvr>
                                        <p:cTn id="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
                                        </p:tgtEl>
                                        <p:attrNameLst>
                                          <p:attrName>ppt_x</p:attrName>
                                          <p:attrName>ppt_y</p:attrName>
                                        </p:attrNameLst>
                                      </p:cBhvr>
                                    </p:animMotion>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056">
                                            <p:txEl>
                                              <p:pRg st="0" end="0"/>
                                            </p:txEl>
                                          </p:spTgt>
                                        </p:tgtEl>
                                        <p:attrNameLst>
                                          <p:attrName>style.visibility</p:attrName>
                                        </p:attrNameLst>
                                      </p:cBhvr>
                                      <p:to>
                                        <p:strVal val="visible"/>
                                      </p:to>
                                    </p:set>
                                    <p:animEffect transition="in" filter="wipe(down)">
                                      <p:cBhvr>
                                        <p:cTn id="14" dur="580">
                                          <p:stCondLst>
                                            <p:cond delay="0"/>
                                          </p:stCondLst>
                                        </p:cTn>
                                        <p:tgtEl>
                                          <p:spTgt spid="2056">
                                            <p:txEl>
                                              <p:pRg st="0" end="0"/>
                                            </p:txEl>
                                          </p:spTgt>
                                        </p:tgtEl>
                                      </p:cBhvr>
                                    </p:animEffect>
                                    <p:anim calcmode="lin" valueType="num">
                                      <p:cBhvr>
                                        <p:cTn id="15" dur="1822" tmFilter="0,0; 0.14,0.36; 0.43,0.73; 0.71,0.91; 1.0,1.0">
                                          <p:stCondLst>
                                            <p:cond delay="0"/>
                                          </p:stCondLst>
                                        </p:cTn>
                                        <p:tgtEl>
                                          <p:spTgt spid="2056">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056">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056">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056">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056">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2056">
                                            <p:txEl>
                                              <p:pRg st="0" end="0"/>
                                            </p:txEl>
                                          </p:spTgt>
                                        </p:tgtEl>
                                      </p:cBhvr>
                                      <p:to x="100000" y="60000"/>
                                    </p:animScale>
                                    <p:animScale>
                                      <p:cBhvr>
                                        <p:cTn id="21" dur="166" decel="50000">
                                          <p:stCondLst>
                                            <p:cond delay="676"/>
                                          </p:stCondLst>
                                        </p:cTn>
                                        <p:tgtEl>
                                          <p:spTgt spid="2056">
                                            <p:txEl>
                                              <p:pRg st="0" end="0"/>
                                            </p:txEl>
                                          </p:spTgt>
                                        </p:tgtEl>
                                      </p:cBhvr>
                                      <p:to x="100000" y="100000"/>
                                    </p:animScale>
                                    <p:animScale>
                                      <p:cBhvr>
                                        <p:cTn id="22" dur="26">
                                          <p:stCondLst>
                                            <p:cond delay="1312"/>
                                          </p:stCondLst>
                                        </p:cTn>
                                        <p:tgtEl>
                                          <p:spTgt spid="2056">
                                            <p:txEl>
                                              <p:pRg st="0" end="0"/>
                                            </p:txEl>
                                          </p:spTgt>
                                        </p:tgtEl>
                                      </p:cBhvr>
                                      <p:to x="100000" y="80000"/>
                                    </p:animScale>
                                    <p:animScale>
                                      <p:cBhvr>
                                        <p:cTn id="23" dur="166" decel="50000">
                                          <p:stCondLst>
                                            <p:cond delay="1338"/>
                                          </p:stCondLst>
                                        </p:cTn>
                                        <p:tgtEl>
                                          <p:spTgt spid="2056">
                                            <p:txEl>
                                              <p:pRg st="0" end="0"/>
                                            </p:txEl>
                                          </p:spTgt>
                                        </p:tgtEl>
                                      </p:cBhvr>
                                      <p:to x="100000" y="100000"/>
                                    </p:animScale>
                                    <p:animScale>
                                      <p:cBhvr>
                                        <p:cTn id="24" dur="26">
                                          <p:stCondLst>
                                            <p:cond delay="1642"/>
                                          </p:stCondLst>
                                        </p:cTn>
                                        <p:tgtEl>
                                          <p:spTgt spid="2056">
                                            <p:txEl>
                                              <p:pRg st="0" end="0"/>
                                            </p:txEl>
                                          </p:spTgt>
                                        </p:tgtEl>
                                      </p:cBhvr>
                                      <p:to x="100000" y="90000"/>
                                    </p:animScale>
                                    <p:animScale>
                                      <p:cBhvr>
                                        <p:cTn id="25" dur="166" decel="50000">
                                          <p:stCondLst>
                                            <p:cond delay="1668"/>
                                          </p:stCondLst>
                                        </p:cTn>
                                        <p:tgtEl>
                                          <p:spTgt spid="2056">
                                            <p:txEl>
                                              <p:pRg st="0" end="0"/>
                                            </p:txEl>
                                          </p:spTgt>
                                        </p:tgtEl>
                                      </p:cBhvr>
                                      <p:to x="100000" y="100000"/>
                                    </p:animScale>
                                    <p:animScale>
                                      <p:cBhvr>
                                        <p:cTn id="26" dur="26">
                                          <p:stCondLst>
                                            <p:cond delay="1808"/>
                                          </p:stCondLst>
                                        </p:cTn>
                                        <p:tgtEl>
                                          <p:spTgt spid="2056">
                                            <p:txEl>
                                              <p:pRg st="0" end="0"/>
                                            </p:txEl>
                                          </p:spTgt>
                                        </p:tgtEl>
                                      </p:cBhvr>
                                      <p:to x="100000" y="95000"/>
                                    </p:animScale>
                                    <p:animScale>
                                      <p:cBhvr>
                                        <p:cTn id="27" dur="166" decel="50000">
                                          <p:stCondLst>
                                            <p:cond delay="1834"/>
                                          </p:stCondLst>
                                        </p:cTn>
                                        <p:tgtEl>
                                          <p:spTgt spid="2056">
                                            <p:txEl>
                                              <p:pRg st="0" end="0"/>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2056">
                                            <p:txEl>
                                              <p:pRg st="1" end="1"/>
                                            </p:txEl>
                                          </p:spTgt>
                                        </p:tgtEl>
                                        <p:attrNameLst>
                                          <p:attrName>style.visibility</p:attrName>
                                        </p:attrNameLst>
                                      </p:cBhvr>
                                      <p:to>
                                        <p:strVal val="visible"/>
                                      </p:to>
                                    </p:set>
                                    <p:animEffect transition="in" filter="wipe(down)">
                                      <p:cBhvr>
                                        <p:cTn id="32" dur="580">
                                          <p:stCondLst>
                                            <p:cond delay="0"/>
                                          </p:stCondLst>
                                        </p:cTn>
                                        <p:tgtEl>
                                          <p:spTgt spid="2056">
                                            <p:txEl>
                                              <p:pRg st="1" end="1"/>
                                            </p:txEl>
                                          </p:spTgt>
                                        </p:tgtEl>
                                      </p:cBhvr>
                                    </p:animEffect>
                                    <p:anim calcmode="lin" valueType="num">
                                      <p:cBhvr>
                                        <p:cTn id="33" dur="1822" tmFilter="0,0; 0.14,0.36; 0.43,0.73; 0.71,0.91; 1.0,1.0">
                                          <p:stCondLst>
                                            <p:cond delay="0"/>
                                          </p:stCondLst>
                                        </p:cTn>
                                        <p:tgtEl>
                                          <p:spTgt spid="2056">
                                            <p:txEl>
                                              <p:pRg st="1" end="1"/>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056">
                                            <p:txEl>
                                              <p:pRg st="1" end="1"/>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056">
                                            <p:txEl>
                                              <p:pRg st="1" end="1"/>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056">
                                            <p:txEl>
                                              <p:pRg st="1" end="1"/>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056">
                                            <p:txEl>
                                              <p:pRg st="1" end="1"/>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2056">
                                            <p:txEl>
                                              <p:pRg st="1" end="1"/>
                                            </p:txEl>
                                          </p:spTgt>
                                        </p:tgtEl>
                                      </p:cBhvr>
                                      <p:to x="100000" y="60000"/>
                                    </p:animScale>
                                    <p:animScale>
                                      <p:cBhvr>
                                        <p:cTn id="39" dur="166" decel="50000">
                                          <p:stCondLst>
                                            <p:cond delay="676"/>
                                          </p:stCondLst>
                                        </p:cTn>
                                        <p:tgtEl>
                                          <p:spTgt spid="2056">
                                            <p:txEl>
                                              <p:pRg st="1" end="1"/>
                                            </p:txEl>
                                          </p:spTgt>
                                        </p:tgtEl>
                                      </p:cBhvr>
                                      <p:to x="100000" y="100000"/>
                                    </p:animScale>
                                    <p:animScale>
                                      <p:cBhvr>
                                        <p:cTn id="40" dur="26">
                                          <p:stCondLst>
                                            <p:cond delay="1312"/>
                                          </p:stCondLst>
                                        </p:cTn>
                                        <p:tgtEl>
                                          <p:spTgt spid="2056">
                                            <p:txEl>
                                              <p:pRg st="1" end="1"/>
                                            </p:txEl>
                                          </p:spTgt>
                                        </p:tgtEl>
                                      </p:cBhvr>
                                      <p:to x="100000" y="80000"/>
                                    </p:animScale>
                                    <p:animScale>
                                      <p:cBhvr>
                                        <p:cTn id="41" dur="166" decel="50000">
                                          <p:stCondLst>
                                            <p:cond delay="1338"/>
                                          </p:stCondLst>
                                        </p:cTn>
                                        <p:tgtEl>
                                          <p:spTgt spid="2056">
                                            <p:txEl>
                                              <p:pRg st="1" end="1"/>
                                            </p:txEl>
                                          </p:spTgt>
                                        </p:tgtEl>
                                      </p:cBhvr>
                                      <p:to x="100000" y="100000"/>
                                    </p:animScale>
                                    <p:animScale>
                                      <p:cBhvr>
                                        <p:cTn id="42" dur="26">
                                          <p:stCondLst>
                                            <p:cond delay="1642"/>
                                          </p:stCondLst>
                                        </p:cTn>
                                        <p:tgtEl>
                                          <p:spTgt spid="2056">
                                            <p:txEl>
                                              <p:pRg st="1" end="1"/>
                                            </p:txEl>
                                          </p:spTgt>
                                        </p:tgtEl>
                                      </p:cBhvr>
                                      <p:to x="100000" y="90000"/>
                                    </p:animScale>
                                    <p:animScale>
                                      <p:cBhvr>
                                        <p:cTn id="43" dur="166" decel="50000">
                                          <p:stCondLst>
                                            <p:cond delay="1668"/>
                                          </p:stCondLst>
                                        </p:cTn>
                                        <p:tgtEl>
                                          <p:spTgt spid="2056">
                                            <p:txEl>
                                              <p:pRg st="1" end="1"/>
                                            </p:txEl>
                                          </p:spTgt>
                                        </p:tgtEl>
                                      </p:cBhvr>
                                      <p:to x="100000" y="100000"/>
                                    </p:animScale>
                                    <p:animScale>
                                      <p:cBhvr>
                                        <p:cTn id="44" dur="26">
                                          <p:stCondLst>
                                            <p:cond delay="1808"/>
                                          </p:stCondLst>
                                        </p:cTn>
                                        <p:tgtEl>
                                          <p:spTgt spid="2056">
                                            <p:txEl>
                                              <p:pRg st="1" end="1"/>
                                            </p:txEl>
                                          </p:spTgt>
                                        </p:tgtEl>
                                      </p:cBhvr>
                                      <p:to x="100000" y="95000"/>
                                    </p:animScale>
                                    <p:animScale>
                                      <p:cBhvr>
                                        <p:cTn id="45" dur="166" decel="50000">
                                          <p:stCondLst>
                                            <p:cond delay="1834"/>
                                          </p:stCondLst>
                                        </p:cTn>
                                        <p:tgtEl>
                                          <p:spTgt spid="2056">
                                            <p:txEl>
                                              <p:pRg st="1" end="1"/>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2056">
                                            <p:txEl>
                                              <p:pRg st="2" end="2"/>
                                            </p:txEl>
                                          </p:spTgt>
                                        </p:tgtEl>
                                        <p:attrNameLst>
                                          <p:attrName>style.visibility</p:attrName>
                                        </p:attrNameLst>
                                      </p:cBhvr>
                                      <p:to>
                                        <p:strVal val="visible"/>
                                      </p:to>
                                    </p:set>
                                    <p:animEffect transition="in" filter="wipe(down)">
                                      <p:cBhvr>
                                        <p:cTn id="50" dur="580">
                                          <p:stCondLst>
                                            <p:cond delay="0"/>
                                          </p:stCondLst>
                                        </p:cTn>
                                        <p:tgtEl>
                                          <p:spTgt spid="2056">
                                            <p:txEl>
                                              <p:pRg st="2" end="2"/>
                                            </p:txEl>
                                          </p:spTgt>
                                        </p:tgtEl>
                                      </p:cBhvr>
                                    </p:animEffect>
                                    <p:anim calcmode="lin" valueType="num">
                                      <p:cBhvr>
                                        <p:cTn id="51" dur="1822" tmFilter="0,0; 0.14,0.36; 0.43,0.73; 0.71,0.91; 1.0,1.0">
                                          <p:stCondLst>
                                            <p:cond delay="0"/>
                                          </p:stCondLst>
                                        </p:cTn>
                                        <p:tgtEl>
                                          <p:spTgt spid="2056">
                                            <p:txEl>
                                              <p:pRg st="2" end="2"/>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2056">
                                            <p:txEl>
                                              <p:pRg st="2" end="2"/>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2056">
                                            <p:txEl>
                                              <p:pRg st="2" end="2"/>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2056">
                                            <p:txEl>
                                              <p:pRg st="2" end="2"/>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2056">
                                            <p:txEl>
                                              <p:pRg st="2" end="2"/>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2056">
                                            <p:txEl>
                                              <p:pRg st="2" end="2"/>
                                            </p:txEl>
                                          </p:spTgt>
                                        </p:tgtEl>
                                      </p:cBhvr>
                                      <p:to x="100000" y="60000"/>
                                    </p:animScale>
                                    <p:animScale>
                                      <p:cBhvr>
                                        <p:cTn id="57" dur="166" decel="50000">
                                          <p:stCondLst>
                                            <p:cond delay="676"/>
                                          </p:stCondLst>
                                        </p:cTn>
                                        <p:tgtEl>
                                          <p:spTgt spid="2056">
                                            <p:txEl>
                                              <p:pRg st="2" end="2"/>
                                            </p:txEl>
                                          </p:spTgt>
                                        </p:tgtEl>
                                      </p:cBhvr>
                                      <p:to x="100000" y="100000"/>
                                    </p:animScale>
                                    <p:animScale>
                                      <p:cBhvr>
                                        <p:cTn id="58" dur="26">
                                          <p:stCondLst>
                                            <p:cond delay="1312"/>
                                          </p:stCondLst>
                                        </p:cTn>
                                        <p:tgtEl>
                                          <p:spTgt spid="2056">
                                            <p:txEl>
                                              <p:pRg st="2" end="2"/>
                                            </p:txEl>
                                          </p:spTgt>
                                        </p:tgtEl>
                                      </p:cBhvr>
                                      <p:to x="100000" y="80000"/>
                                    </p:animScale>
                                    <p:animScale>
                                      <p:cBhvr>
                                        <p:cTn id="59" dur="166" decel="50000">
                                          <p:stCondLst>
                                            <p:cond delay="1338"/>
                                          </p:stCondLst>
                                        </p:cTn>
                                        <p:tgtEl>
                                          <p:spTgt spid="2056">
                                            <p:txEl>
                                              <p:pRg st="2" end="2"/>
                                            </p:txEl>
                                          </p:spTgt>
                                        </p:tgtEl>
                                      </p:cBhvr>
                                      <p:to x="100000" y="100000"/>
                                    </p:animScale>
                                    <p:animScale>
                                      <p:cBhvr>
                                        <p:cTn id="60" dur="26">
                                          <p:stCondLst>
                                            <p:cond delay="1642"/>
                                          </p:stCondLst>
                                        </p:cTn>
                                        <p:tgtEl>
                                          <p:spTgt spid="2056">
                                            <p:txEl>
                                              <p:pRg st="2" end="2"/>
                                            </p:txEl>
                                          </p:spTgt>
                                        </p:tgtEl>
                                      </p:cBhvr>
                                      <p:to x="100000" y="90000"/>
                                    </p:animScale>
                                    <p:animScale>
                                      <p:cBhvr>
                                        <p:cTn id="61" dur="166" decel="50000">
                                          <p:stCondLst>
                                            <p:cond delay="1668"/>
                                          </p:stCondLst>
                                        </p:cTn>
                                        <p:tgtEl>
                                          <p:spTgt spid="2056">
                                            <p:txEl>
                                              <p:pRg st="2" end="2"/>
                                            </p:txEl>
                                          </p:spTgt>
                                        </p:tgtEl>
                                      </p:cBhvr>
                                      <p:to x="100000" y="100000"/>
                                    </p:animScale>
                                    <p:animScale>
                                      <p:cBhvr>
                                        <p:cTn id="62" dur="26">
                                          <p:stCondLst>
                                            <p:cond delay="1808"/>
                                          </p:stCondLst>
                                        </p:cTn>
                                        <p:tgtEl>
                                          <p:spTgt spid="2056">
                                            <p:txEl>
                                              <p:pRg st="2" end="2"/>
                                            </p:txEl>
                                          </p:spTgt>
                                        </p:tgtEl>
                                      </p:cBhvr>
                                      <p:to x="100000" y="95000"/>
                                    </p:animScale>
                                    <p:animScale>
                                      <p:cBhvr>
                                        <p:cTn id="63" dur="166" decel="50000">
                                          <p:stCondLst>
                                            <p:cond delay="1834"/>
                                          </p:stCondLst>
                                        </p:cTn>
                                        <p:tgtEl>
                                          <p:spTgt spid="2056">
                                            <p:txEl>
                                              <p:pRg st="2" end="2"/>
                                            </p:txEl>
                                          </p:spTgt>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2056">
                                            <p:txEl>
                                              <p:pRg st="3" end="3"/>
                                            </p:txEl>
                                          </p:spTgt>
                                        </p:tgtEl>
                                        <p:attrNameLst>
                                          <p:attrName>style.visibility</p:attrName>
                                        </p:attrNameLst>
                                      </p:cBhvr>
                                      <p:to>
                                        <p:strVal val="visible"/>
                                      </p:to>
                                    </p:set>
                                    <p:animEffect transition="in" filter="wipe(down)">
                                      <p:cBhvr>
                                        <p:cTn id="68" dur="580">
                                          <p:stCondLst>
                                            <p:cond delay="0"/>
                                          </p:stCondLst>
                                        </p:cTn>
                                        <p:tgtEl>
                                          <p:spTgt spid="2056">
                                            <p:txEl>
                                              <p:pRg st="3" end="3"/>
                                            </p:txEl>
                                          </p:spTgt>
                                        </p:tgtEl>
                                      </p:cBhvr>
                                    </p:animEffect>
                                    <p:anim calcmode="lin" valueType="num">
                                      <p:cBhvr>
                                        <p:cTn id="69" dur="1822" tmFilter="0,0; 0.14,0.36; 0.43,0.73; 0.71,0.91; 1.0,1.0">
                                          <p:stCondLst>
                                            <p:cond delay="0"/>
                                          </p:stCondLst>
                                        </p:cTn>
                                        <p:tgtEl>
                                          <p:spTgt spid="2056">
                                            <p:txEl>
                                              <p:pRg st="3" end="3"/>
                                            </p:txEl>
                                          </p:spTgt>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2056">
                                            <p:txEl>
                                              <p:pRg st="3" end="3"/>
                                            </p:txEl>
                                          </p:spTgt>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2056">
                                            <p:txEl>
                                              <p:pRg st="3" end="3"/>
                                            </p:txEl>
                                          </p:spTgt>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2056">
                                            <p:txEl>
                                              <p:pRg st="3" end="3"/>
                                            </p:txEl>
                                          </p:spTgt>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2056">
                                            <p:txEl>
                                              <p:pRg st="3" end="3"/>
                                            </p:txEl>
                                          </p:spTgt>
                                        </p:tgtEl>
                                        <p:attrNameLst>
                                          <p:attrName>ppt_y</p:attrName>
                                        </p:attrNameLst>
                                      </p:cBhvr>
                                      <p:tavLst>
                                        <p:tav tm="0" fmla="#ppt_y-sin(pi*$)/81">
                                          <p:val>
                                            <p:fltVal val="0"/>
                                          </p:val>
                                        </p:tav>
                                        <p:tav tm="100000">
                                          <p:val>
                                            <p:fltVal val="1"/>
                                          </p:val>
                                        </p:tav>
                                      </p:tavLst>
                                    </p:anim>
                                    <p:animScale>
                                      <p:cBhvr>
                                        <p:cTn id="74" dur="26">
                                          <p:stCondLst>
                                            <p:cond delay="650"/>
                                          </p:stCondLst>
                                        </p:cTn>
                                        <p:tgtEl>
                                          <p:spTgt spid="2056">
                                            <p:txEl>
                                              <p:pRg st="3" end="3"/>
                                            </p:txEl>
                                          </p:spTgt>
                                        </p:tgtEl>
                                      </p:cBhvr>
                                      <p:to x="100000" y="60000"/>
                                    </p:animScale>
                                    <p:animScale>
                                      <p:cBhvr>
                                        <p:cTn id="75" dur="166" decel="50000">
                                          <p:stCondLst>
                                            <p:cond delay="676"/>
                                          </p:stCondLst>
                                        </p:cTn>
                                        <p:tgtEl>
                                          <p:spTgt spid="2056">
                                            <p:txEl>
                                              <p:pRg st="3" end="3"/>
                                            </p:txEl>
                                          </p:spTgt>
                                        </p:tgtEl>
                                      </p:cBhvr>
                                      <p:to x="100000" y="100000"/>
                                    </p:animScale>
                                    <p:animScale>
                                      <p:cBhvr>
                                        <p:cTn id="76" dur="26">
                                          <p:stCondLst>
                                            <p:cond delay="1312"/>
                                          </p:stCondLst>
                                        </p:cTn>
                                        <p:tgtEl>
                                          <p:spTgt spid="2056">
                                            <p:txEl>
                                              <p:pRg st="3" end="3"/>
                                            </p:txEl>
                                          </p:spTgt>
                                        </p:tgtEl>
                                      </p:cBhvr>
                                      <p:to x="100000" y="80000"/>
                                    </p:animScale>
                                    <p:animScale>
                                      <p:cBhvr>
                                        <p:cTn id="77" dur="166" decel="50000">
                                          <p:stCondLst>
                                            <p:cond delay="1338"/>
                                          </p:stCondLst>
                                        </p:cTn>
                                        <p:tgtEl>
                                          <p:spTgt spid="2056">
                                            <p:txEl>
                                              <p:pRg st="3" end="3"/>
                                            </p:txEl>
                                          </p:spTgt>
                                        </p:tgtEl>
                                      </p:cBhvr>
                                      <p:to x="100000" y="100000"/>
                                    </p:animScale>
                                    <p:animScale>
                                      <p:cBhvr>
                                        <p:cTn id="78" dur="26">
                                          <p:stCondLst>
                                            <p:cond delay="1642"/>
                                          </p:stCondLst>
                                        </p:cTn>
                                        <p:tgtEl>
                                          <p:spTgt spid="2056">
                                            <p:txEl>
                                              <p:pRg st="3" end="3"/>
                                            </p:txEl>
                                          </p:spTgt>
                                        </p:tgtEl>
                                      </p:cBhvr>
                                      <p:to x="100000" y="90000"/>
                                    </p:animScale>
                                    <p:animScale>
                                      <p:cBhvr>
                                        <p:cTn id="79" dur="166" decel="50000">
                                          <p:stCondLst>
                                            <p:cond delay="1668"/>
                                          </p:stCondLst>
                                        </p:cTn>
                                        <p:tgtEl>
                                          <p:spTgt spid="2056">
                                            <p:txEl>
                                              <p:pRg st="3" end="3"/>
                                            </p:txEl>
                                          </p:spTgt>
                                        </p:tgtEl>
                                      </p:cBhvr>
                                      <p:to x="100000" y="100000"/>
                                    </p:animScale>
                                    <p:animScale>
                                      <p:cBhvr>
                                        <p:cTn id="80" dur="26">
                                          <p:stCondLst>
                                            <p:cond delay="1808"/>
                                          </p:stCondLst>
                                        </p:cTn>
                                        <p:tgtEl>
                                          <p:spTgt spid="2056">
                                            <p:txEl>
                                              <p:pRg st="3" end="3"/>
                                            </p:txEl>
                                          </p:spTgt>
                                        </p:tgtEl>
                                      </p:cBhvr>
                                      <p:to x="100000" y="95000"/>
                                    </p:animScale>
                                    <p:animScale>
                                      <p:cBhvr>
                                        <p:cTn id="81" dur="166" decel="50000">
                                          <p:stCondLst>
                                            <p:cond delay="1834"/>
                                          </p:stCondLst>
                                        </p:cTn>
                                        <p:tgtEl>
                                          <p:spTgt spid="2056">
                                            <p:txEl>
                                              <p:pRg st="3" end="3"/>
                                            </p:txEl>
                                          </p:spTgt>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6" presetClass="entr" presetSubtype="0" fill="hold" grpId="0" nodeType="clickEffect">
                                  <p:stCondLst>
                                    <p:cond delay="0"/>
                                  </p:stCondLst>
                                  <p:childTnLst>
                                    <p:set>
                                      <p:cBhvr>
                                        <p:cTn id="85" dur="1" fill="hold">
                                          <p:stCondLst>
                                            <p:cond delay="0"/>
                                          </p:stCondLst>
                                        </p:cTn>
                                        <p:tgtEl>
                                          <p:spTgt spid="2056">
                                            <p:txEl>
                                              <p:pRg st="4" end="4"/>
                                            </p:txEl>
                                          </p:spTgt>
                                        </p:tgtEl>
                                        <p:attrNameLst>
                                          <p:attrName>style.visibility</p:attrName>
                                        </p:attrNameLst>
                                      </p:cBhvr>
                                      <p:to>
                                        <p:strVal val="visible"/>
                                      </p:to>
                                    </p:set>
                                    <p:animEffect transition="in" filter="wipe(down)">
                                      <p:cBhvr>
                                        <p:cTn id="86" dur="580">
                                          <p:stCondLst>
                                            <p:cond delay="0"/>
                                          </p:stCondLst>
                                        </p:cTn>
                                        <p:tgtEl>
                                          <p:spTgt spid="2056">
                                            <p:txEl>
                                              <p:pRg st="4" end="4"/>
                                            </p:txEl>
                                          </p:spTgt>
                                        </p:tgtEl>
                                      </p:cBhvr>
                                    </p:animEffect>
                                    <p:anim calcmode="lin" valueType="num">
                                      <p:cBhvr>
                                        <p:cTn id="87" dur="1822" tmFilter="0,0; 0.14,0.36; 0.43,0.73; 0.71,0.91; 1.0,1.0">
                                          <p:stCondLst>
                                            <p:cond delay="0"/>
                                          </p:stCondLst>
                                        </p:cTn>
                                        <p:tgtEl>
                                          <p:spTgt spid="2056">
                                            <p:txEl>
                                              <p:pRg st="4" end="4"/>
                                            </p:tx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2056">
                                            <p:txEl>
                                              <p:pRg st="4" end="4"/>
                                            </p:tx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2056">
                                            <p:txEl>
                                              <p:pRg st="4" end="4"/>
                                            </p:tx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2056">
                                            <p:txEl>
                                              <p:pRg st="4" end="4"/>
                                            </p:tx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2056">
                                            <p:txEl>
                                              <p:pRg st="4" end="4"/>
                                            </p:tx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2056">
                                            <p:txEl>
                                              <p:pRg st="4" end="4"/>
                                            </p:txEl>
                                          </p:spTgt>
                                        </p:tgtEl>
                                      </p:cBhvr>
                                      <p:to x="100000" y="60000"/>
                                    </p:animScale>
                                    <p:animScale>
                                      <p:cBhvr>
                                        <p:cTn id="93" dur="166" decel="50000">
                                          <p:stCondLst>
                                            <p:cond delay="676"/>
                                          </p:stCondLst>
                                        </p:cTn>
                                        <p:tgtEl>
                                          <p:spTgt spid="2056">
                                            <p:txEl>
                                              <p:pRg st="4" end="4"/>
                                            </p:txEl>
                                          </p:spTgt>
                                        </p:tgtEl>
                                      </p:cBhvr>
                                      <p:to x="100000" y="100000"/>
                                    </p:animScale>
                                    <p:animScale>
                                      <p:cBhvr>
                                        <p:cTn id="94" dur="26">
                                          <p:stCondLst>
                                            <p:cond delay="1312"/>
                                          </p:stCondLst>
                                        </p:cTn>
                                        <p:tgtEl>
                                          <p:spTgt spid="2056">
                                            <p:txEl>
                                              <p:pRg st="4" end="4"/>
                                            </p:txEl>
                                          </p:spTgt>
                                        </p:tgtEl>
                                      </p:cBhvr>
                                      <p:to x="100000" y="80000"/>
                                    </p:animScale>
                                    <p:animScale>
                                      <p:cBhvr>
                                        <p:cTn id="95" dur="166" decel="50000">
                                          <p:stCondLst>
                                            <p:cond delay="1338"/>
                                          </p:stCondLst>
                                        </p:cTn>
                                        <p:tgtEl>
                                          <p:spTgt spid="2056">
                                            <p:txEl>
                                              <p:pRg st="4" end="4"/>
                                            </p:txEl>
                                          </p:spTgt>
                                        </p:tgtEl>
                                      </p:cBhvr>
                                      <p:to x="100000" y="100000"/>
                                    </p:animScale>
                                    <p:animScale>
                                      <p:cBhvr>
                                        <p:cTn id="96" dur="26">
                                          <p:stCondLst>
                                            <p:cond delay="1642"/>
                                          </p:stCondLst>
                                        </p:cTn>
                                        <p:tgtEl>
                                          <p:spTgt spid="2056">
                                            <p:txEl>
                                              <p:pRg st="4" end="4"/>
                                            </p:txEl>
                                          </p:spTgt>
                                        </p:tgtEl>
                                      </p:cBhvr>
                                      <p:to x="100000" y="90000"/>
                                    </p:animScale>
                                    <p:animScale>
                                      <p:cBhvr>
                                        <p:cTn id="97" dur="166" decel="50000">
                                          <p:stCondLst>
                                            <p:cond delay="1668"/>
                                          </p:stCondLst>
                                        </p:cTn>
                                        <p:tgtEl>
                                          <p:spTgt spid="2056">
                                            <p:txEl>
                                              <p:pRg st="4" end="4"/>
                                            </p:txEl>
                                          </p:spTgt>
                                        </p:tgtEl>
                                      </p:cBhvr>
                                      <p:to x="100000" y="100000"/>
                                    </p:animScale>
                                    <p:animScale>
                                      <p:cBhvr>
                                        <p:cTn id="98" dur="26">
                                          <p:stCondLst>
                                            <p:cond delay="1808"/>
                                          </p:stCondLst>
                                        </p:cTn>
                                        <p:tgtEl>
                                          <p:spTgt spid="2056">
                                            <p:txEl>
                                              <p:pRg st="4" end="4"/>
                                            </p:txEl>
                                          </p:spTgt>
                                        </p:tgtEl>
                                      </p:cBhvr>
                                      <p:to x="100000" y="95000"/>
                                    </p:animScale>
                                    <p:animScale>
                                      <p:cBhvr>
                                        <p:cTn id="99" dur="166" decel="50000">
                                          <p:stCondLst>
                                            <p:cond delay="1834"/>
                                          </p:stCondLst>
                                        </p:cTn>
                                        <p:tgtEl>
                                          <p:spTgt spid="2056">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4409935" y="244230"/>
            <a:ext cx="324128" cy="830997"/>
          </a:xfrm>
          <a:prstGeom prst="rect">
            <a:avLst/>
          </a:prstGeom>
          <a:noFill/>
        </p:spPr>
        <p:txBody>
          <a:bodyPr wrap="none" lIns="91440" tIns="45720" rIns="91440" bIns="45720">
            <a:spAutoFit/>
          </a:bodyPr>
          <a:lstStyle/>
          <a:p>
            <a:pPr algn="ctr"/>
            <a:r>
              <a:rPr lang="en-US" alt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a:t>
            </a:r>
            <a:endParaRPr 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2" name="trim.71DEFCF5-F713-4F2D-97E1-D45943EEAD6B.MOV">
            <a:hlinkClick r:id="" action="ppaction://media"/>
            <a:extLst>
              <a:ext uri="{FF2B5EF4-FFF2-40B4-BE49-F238E27FC236}">
                <a16:creationId xmlns:a16="http://schemas.microsoft.com/office/drawing/2014/main" id="{CE34080A-FC94-C601-5BC4-C12F821A2EAD}"/>
              </a:ext>
            </a:extLst>
          </p:cNvPr>
          <p:cNvPicPr>
            <a:picLocks noChangeAspect="1"/>
          </p:cNvPicPr>
          <p:nvPr>
            <a:videoFile r:link="rId1"/>
            <p:extLst>
              <p:ext uri="{DAA4B4D4-6D71-4841-9C94-3DE7FCFB9230}">
                <p14:media xmlns:p14="http://schemas.microsoft.com/office/powerpoint/2010/main" r:embed="rId2">
                  <p14:trim st="4842.9859"/>
                </p14:media>
              </p:ext>
            </p:extLst>
          </p:nvPr>
        </p:nvPicPr>
        <p:blipFill>
          <a:blip r:embed="rId4"/>
          <a:stretch>
            <a:fillRect/>
          </a:stretch>
        </p:blipFill>
        <p:spPr>
          <a:xfrm>
            <a:off x="1530324" y="293270"/>
            <a:ext cx="7406107" cy="416593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fov="2700000">
              <a:rot lat="19800000" lon="1200000" rev="20820000"/>
            </a:camera>
            <a:lightRig rig="threePt" dir="t"/>
          </a:scene3d>
          <a:sp3d contourW="6350" prstMaterial="matte">
            <a:bevelT w="101600" h="101600"/>
            <a:contourClr>
              <a:srgbClr val="969696"/>
            </a:contourClr>
          </a:sp3d>
        </p:spPr>
      </p:pic>
      <mc:AlternateContent xmlns:mc="http://schemas.openxmlformats.org/markup-compatibility/2006" xmlns:p14="http://schemas.microsoft.com/office/powerpoint/2010/main">
        <mc:Choice Requires="p14">
          <p:contentPart p14:bwMode="auto" r:id="rId5">
            <p14:nvContentPartPr>
              <p14:cNvPr id="2089" name="Ink 2089">
                <a:extLst>
                  <a:ext uri="{FF2B5EF4-FFF2-40B4-BE49-F238E27FC236}">
                    <a16:creationId xmlns:a16="http://schemas.microsoft.com/office/drawing/2014/main" id="{B59CC26B-F1E8-B108-223A-0B329E28FD24}"/>
                  </a:ext>
                </a:extLst>
              </p14:cNvPr>
              <p14:cNvContentPartPr/>
              <p14:nvPr/>
            </p14:nvContentPartPr>
            <p14:xfrm>
              <a:off x="611560" y="746534"/>
              <a:ext cx="614127" cy="329335"/>
            </p14:xfrm>
          </p:contentPart>
        </mc:Choice>
        <mc:Fallback xmlns="">
          <p:pic>
            <p:nvPicPr>
              <p:cNvPr id="2089" name="Ink 2089">
                <a:extLst>
                  <a:ext uri="{FF2B5EF4-FFF2-40B4-BE49-F238E27FC236}">
                    <a16:creationId xmlns:a16="http://schemas.microsoft.com/office/drawing/2014/main" id="{B59CC26B-F1E8-B108-223A-0B329E28FD24}"/>
                  </a:ext>
                </a:extLst>
              </p:cNvPr>
              <p:cNvPicPr/>
              <p:nvPr/>
            </p:nvPicPr>
            <p:blipFill>
              <a:blip r:embed="rId6"/>
              <a:stretch>
                <a:fillRect/>
              </a:stretch>
            </p:blipFill>
            <p:spPr>
              <a:xfrm>
                <a:off x="596090" y="731057"/>
                <a:ext cx="644707" cy="35992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96" name="Ink 2096">
                <a:extLst>
                  <a:ext uri="{FF2B5EF4-FFF2-40B4-BE49-F238E27FC236}">
                    <a16:creationId xmlns:a16="http://schemas.microsoft.com/office/drawing/2014/main" id="{1902E9A4-E907-F870-D6EC-A132A3538D6E}"/>
                  </a:ext>
                </a:extLst>
              </p14:cNvPr>
              <p14:cNvContentPartPr/>
              <p14:nvPr/>
            </p14:nvContentPartPr>
            <p14:xfrm>
              <a:off x="1530324" y="742048"/>
              <a:ext cx="1095717" cy="338646"/>
            </p14:xfrm>
          </p:contentPart>
        </mc:Choice>
        <mc:Fallback xmlns="">
          <p:pic>
            <p:nvPicPr>
              <p:cNvPr id="2096" name="Ink 2096">
                <a:extLst>
                  <a:ext uri="{FF2B5EF4-FFF2-40B4-BE49-F238E27FC236}">
                    <a16:creationId xmlns:a16="http://schemas.microsoft.com/office/drawing/2014/main" id="{1902E9A4-E907-F870-D6EC-A132A3538D6E}"/>
                  </a:ext>
                </a:extLst>
              </p:cNvPr>
              <p:cNvPicPr/>
              <p:nvPr/>
            </p:nvPicPr>
            <p:blipFill>
              <a:blip r:embed="rId8"/>
              <a:stretch>
                <a:fillRect/>
              </a:stretch>
            </p:blipFill>
            <p:spPr>
              <a:xfrm>
                <a:off x="1514846" y="726573"/>
                <a:ext cx="1126314" cy="36923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01" name="Ink 2101">
                <a:extLst>
                  <a:ext uri="{FF2B5EF4-FFF2-40B4-BE49-F238E27FC236}">
                    <a16:creationId xmlns:a16="http://schemas.microsoft.com/office/drawing/2014/main" id="{CF690229-C941-7DE0-F8B5-7AD3285C38B2}"/>
                  </a:ext>
                </a:extLst>
              </p14:cNvPr>
              <p14:cNvContentPartPr/>
              <p14:nvPr/>
            </p14:nvContentPartPr>
            <p14:xfrm>
              <a:off x="1343824" y="1359621"/>
              <a:ext cx="302682" cy="253209"/>
            </p14:xfrm>
          </p:contentPart>
        </mc:Choice>
        <mc:Fallback xmlns="">
          <p:pic>
            <p:nvPicPr>
              <p:cNvPr id="2101" name="Ink 2101">
                <a:extLst>
                  <a:ext uri="{FF2B5EF4-FFF2-40B4-BE49-F238E27FC236}">
                    <a16:creationId xmlns:a16="http://schemas.microsoft.com/office/drawing/2014/main" id="{CF690229-C941-7DE0-F8B5-7AD3285C38B2}"/>
                  </a:ext>
                </a:extLst>
              </p:cNvPr>
              <p:cNvPicPr/>
              <p:nvPr/>
            </p:nvPicPr>
            <p:blipFill>
              <a:blip r:embed="rId10"/>
              <a:stretch>
                <a:fillRect/>
              </a:stretch>
            </p:blipFill>
            <p:spPr>
              <a:xfrm>
                <a:off x="1328366" y="1344155"/>
                <a:ext cx="333238" cy="283781"/>
              </a:xfrm>
              <a:prstGeom prst="rect">
                <a:avLst/>
              </a:prstGeom>
            </p:spPr>
          </p:pic>
        </mc:Fallback>
      </mc:AlternateContent>
    </p:spTree>
    <p:extLst>
      <p:ext uri="{BB962C8B-B14F-4D97-AF65-F5344CB8AC3E}">
        <p14:creationId xmlns:p14="http://schemas.microsoft.com/office/powerpoint/2010/main" val="47415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089"/>
                                        </p:tgtEl>
                                        <p:attrNameLst>
                                          <p:attrName>style.visibility</p:attrName>
                                        </p:attrNameLst>
                                      </p:cBhvr>
                                      <p:to>
                                        <p:strVal val="visible"/>
                                      </p:to>
                                    </p:set>
                                    <p:anim calcmode="lin" valueType="num">
                                      <p:cBhvr>
                                        <p:cTn id="7" dur="2000" fill="hold"/>
                                        <p:tgtEl>
                                          <p:spTgt spid="2089"/>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2096"/>
                                        </p:tgtEl>
                                        <p:attrNameLst>
                                          <p:attrName>style.visibility</p:attrName>
                                        </p:attrNameLst>
                                      </p:cBhvr>
                                      <p:to>
                                        <p:strVal val="visible"/>
                                      </p:to>
                                    </p:set>
                                    <p:anim calcmode="lin" valueType="num">
                                      <p:cBhvr>
                                        <p:cTn id="10" dur="2000" fill="hold"/>
                                        <p:tgtEl>
                                          <p:spTgt spid="2096"/>
                                        </p:tgtEl>
                                        <p:attrNameLst>
                                          <p:attrName>drawProgress</p:attrName>
                                        </p:attrNameLst>
                                      </p:cBhvr>
                                      <p:tavLst>
                                        <p:tav tm="0">
                                          <p:val>
                                            <p:fltVal val="0"/>
                                          </p:val>
                                        </p:tav>
                                        <p:tav tm="100000">
                                          <p:val>
                                            <p:fltVal val="1"/>
                                          </p:val>
                                        </p:tav>
                                      </p:tavLst>
                                    </p:anim>
                                  </p:childTnLst>
                                </p:cTn>
                              </p:par>
                              <p:par>
                                <p:cTn id="11" presetID="63" presetClass="entr" presetSubtype="0" fill="hold" nodeType="withEffect">
                                  <p:stCondLst>
                                    <p:cond delay="0"/>
                                  </p:stCondLst>
                                  <p:childTnLst>
                                    <p:set>
                                      <p:cBhvr>
                                        <p:cTn id="12" dur="1" fill="hold">
                                          <p:stCondLst>
                                            <p:cond delay="0"/>
                                          </p:stCondLst>
                                        </p:cTn>
                                        <p:tgtEl>
                                          <p:spTgt spid="2101"/>
                                        </p:tgtEl>
                                        <p:attrNameLst>
                                          <p:attrName>style.visibility</p:attrName>
                                        </p:attrNameLst>
                                      </p:cBhvr>
                                      <p:to>
                                        <p:strVal val="visible"/>
                                      </p:to>
                                    </p:set>
                                    <p:anim calcmode="lin" valueType="num">
                                      <p:cBhvr>
                                        <p:cTn id="13" dur="2000" fill="hold"/>
                                        <p:tgtEl>
                                          <p:spTgt spid="2101"/>
                                        </p:tgtEl>
                                        <p:attrNameLst>
                                          <p:attrName>drawProgress</p:attrName>
                                        </p:attrNameLst>
                                      </p:cBhvr>
                                      <p:tavLst>
                                        <p:tav tm="0">
                                          <p:val>
                                            <p:fltVal val="0"/>
                                          </p:val>
                                        </p:tav>
                                        <p:tav tm="100000">
                                          <p:val>
                                            <p:fltVal val="1"/>
                                          </p:val>
                                        </p:tav>
                                      </p:tavLst>
                                    </p:anim>
                                  </p:childTnLst>
                                </p:cTn>
                              </p:par>
                              <p:par>
                                <p:cTn id="14" presetID="43"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
                                        <p:tgtEl>
                                          <p:spTgt spid="2"/>
                                        </p:tgtEl>
                                      </p:cBhvr>
                                    </p:animEffect>
                                    <p:anim calcmode="lin" valueType="num">
                                      <p:cBhvr>
                                        <p:cTn id="17" dur="400" fill="hold"/>
                                        <p:tgtEl>
                                          <p:spTgt spid="2"/>
                                        </p:tgtEl>
                                        <p:attrNameLst>
                                          <p:attrName>ppt_x</p:attrName>
                                        </p:attrNameLst>
                                      </p:cBhvr>
                                      <p:tavLst>
                                        <p:tav tm="0">
                                          <p:val>
                                            <p:strVal val="#ppt_x"/>
                                          </p:val>
                                        </p:tav>
                                        <p:tav tm="100000">
                                          <p:val>
                                            <p:strVal val="#ppt_x"/>
                                          </p:val>
                                        </p:tav>
                                      </p:tavLst>
                                    </p:anim>
                                    <p:anim calcmode="lin" valueType="num">
                                      <p:cBhvr>
                                        <p:cTn id="18" dur="400" fill="hold"/>
                                        <p:tgtEl>
                                          <p:spTgt spid="2"/>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p:cTn id="21" fill="hold" display="0">
                  <p:stCondLst>
                    <p:cond delay="indefinite"/>
                  </p:stCondLst>
                </p:cTn>
                <p:tgtEl>
                  <p:spTgt spid="2"/>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2361399" y="2588885"/>
            <a:ext cx="6400800" cy="1938292"/>
          </a:xfrm>
        </p:spPr>
        <p:txBody>
          <a:bodyPr/>
          <a:lstStyle/>
          <a:p>
            <a:pPr algn="l" rtl="1"/>
            <a:r>
              <a:rPr lang="en-US" sz="1800" dirty="0">
                <a:solidFill>
                  <a:schemeClr val="accent2">
                    <a:lumMod val="75000"/>
                  </a:schemeClr>
                </a:solidFill>
                <a:latin typeface="Calibri" panose="020F0502020204030204" pitchFamily="34" charset="0"/>
                <a:cs typeface="Calibri" panose="020F0502020204030204" pitchFamily="34" charset="0"/>
              </a:rPr>
              <a:t>As part of renovation of the world the Olympic comity have decided to keep better records of the competition to help and assist the teammates that includes coaches and the judokas.</a:t>
            </a:r>
          </a:p>
          <a:p>
            <a:pPr algn="l" rtl="1"/>
            <a:r>
              <a:rPr lang="en-US" sz="1800" dirty="0">
                <a:solidFill>
                  <a:schemeClr val="accent2">
                    <a:lumMod val="75000"/>
                  </a:schemeClr>
                </a:solidFill>
                <a:latin typeface="Calibri" panose="020F0502020204030204" pitchFamily="34" charset="0"/>
                <a:cs typeface="Calibri" panose="020F0502020204030204" pitchFamily="34" charset="0"/>
              </a:rPr>
              <a:t>This database stores and collects data from each battle and helps judges to better manage the competition. </a:t>
            </a:r>
            <a:endParaRPr lang="en-IL" altLang="en-IL" sz="1800" dirty="0">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E935AC0-BEC2-6518-194B-5136637C281B}"/>
              </a:ext>
            </a:extLst>
          </p:cNvPr>
          <p:cNvSpPr/>
          <p:nvPr/>
        </p:nvSpPr>
        <p:spPr>
          <a:xfrm>
            <a:off x="173865" y="1130906"/>
            <a:ext cx="5389681" cy="830997"/>
          </a:xfrm>
          <a:prstGeom prst="rect">
            <a:avLst/>
          </a:prstGeom>
          <a:noFill/>
        </p:spPr>
        <p:txBody>
          <a:bodyPr wrap="none" lIns="91440" tIns="45720" rIns="91440" bIns="45720">
            <a:spAutoFit/>
          </a:bodyPr>
          <a:lstStyle/>
          <a:p>
            <a:pPr algn="ctr"/>
            <a:r>
              <a:rPr lang="en-US" alt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General Description </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5663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2056">
                                            <p:txEl>
                                              <p:pRg st="0" end="0"/>
                                            </p:txEl>
                                          </p:spTgt>
                                        </p:tgtEl>
                                        <p:attrNameLst>
                                          <p:attrName>style.visibility</p:attrName>
                                        </p:attrNameLst>
                                      </p:cBhvr>
                                      <p:to>
                                        <p:strVal val="visible"/>
                                      </p:to>
                                    </p:set>
                                    <p:anim by="(-#ppt_w*2)" calcmode="lin" valueType="num">
                                      <p:cBhvr rctx="PPT">
                                        <p:cTn id="12" dur="500" autoRev="1" fill="hold">
                                          <p:stCondLst>
                                            <p:cond delay="0"/>
                                          </p:stCondLst>
                                        </p:cTn>
                                        <p:tgtEl>
                                          <p:spTgt spid="2056">
                                            <p:txEl>
                                              <p:pRg st="0" end="0"/>
                                            </p:txEl>
                                          </p:spTgt>
                                        </p:tgtEl>
                                        <p:attrNameLst>
                                          <p:attrName>ppt_w</p:attrName>
                                        </p:attrNameLst>
                                      </p:cBhvr>
                                    </p:anim>
                                    <p:anim by="(#ppt_w*0.50)" calcmode="lin" valueType="num">
                                      <p:cBhvr>
                                        <p:cTn id="13" dur="500" decel="50000" autoRev="1" fill="hold">
                                          <p:stCondLst>
                                            <p:cond delay="0"/>
                                          </p:stCondLst>
                                        </p:cTn>
                                        <p:tgtEl>
                                          <p:spTgt spid="2056">
                                            <p:txEl>
                                              <p:pRg st="0" end="0"/>
                                            </p:txEl>
                                          </p:spTgt>
                                        </p:tgtEl>
                                        <p:attrNameLst>
                                          <p:attrName>ppt_x</p:attrName>
                                        </p:attrNameLst>
                                      </p:cBhvr>
                                    </p:anim>
                                    <p:anim from="(-#ppt_h/2)" to="(#ppt_y)" calcmode="lin" valueType="num">
                                      <p:cBhvr>
                                        <p:cTn id="14" dur="1000" fill="hold">
                                          <p:stCondLst>
                                            <p:cond delay="0"/>
                                          </p:stCondLst>
                                        </p:cTn>
                                        <p:tgtEl>
                                          <p:spTgt spid="2056">
                                            <p:txEl>
                                              <p:pRg st="0" end="0"/>
                                            </p:txEl>
                                          </p:spTgt>
                                        </p:tgtEl>
                                        <p:attrNameLst>
                                          <p:attrName>ppt_y</p:attrName>
                                        </p:attrNameLst>
                                      </p:cBhvr>
                                    </p:anim>
                                    <p:animRot by="21600000">
                                      <p:cBhvr>
                                        <p:cTn id="15" dur="1000" fill="hold">
                                          <p:stCondLst>
                                            <p:cond delay="0"/>
                                          </p:stCondLst>
                                        </p:cTn>
                                        <p:tgtEl>
                                          <p:spTgt spid="2056">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2056">
                                            <p:txEl>
                                              <p:pRg st="1" end="1"/>
                                            </p:txEl>
                                          </p:spTgt>
                                        </p:tgtEl>
                                        <p:attrNameLst>
                                          <p:attrName>style.visibility</p:attrName>
                                        </p:attrNameLst>
                                      </p:cBhvr>
                                      <p:to>
                                        <p:strVal val="visible"/>
                                      </p:to>
                                    </p:set>
                                    <p:anim by="(-#ppt_w*2)" calcmode="lin" valueType="num">
                                      <p:cBhvr rctx="PPT">
                                        <p:cTn id="20" dur="500" autoRev="1" fill="hold">
                                          <p:stCondLst>
                                            <p:cond delay="0"/>
                                          </p:stCondLst>
                                        </p:cTn>
                                        <p:tgtEl>
                                          <p:spTgt spid="2056">
                                            <p:txEl>
                                              <p:pRg st="1" end="1"/>
                                            </p:txEl>
                                          </p:spTgt>
                                        </p:tgtEl>
                                        <p:attrNameLst>
                                          <p:attrName>ppt_w</p:attrName>
                                        </p:attrNameLst>
                                      </p:cBhvr>
                                    </p:anim>
                                    <p:anim by="(#ppt_w*0.50)" calcmode="lin" valueType="num">
                                      <p:cBhvr>
                                        <p:cTn id="21" dur="500" decel="50000" autoRev="1" fill="hold">
                                          <p:stCondLst>
                                            <p:cond delay="0"/>
                                          </p:stCondLst>
                                        </p:cTn>
                                        <p:tgtEl>
                                          <p:spTgt spid="2056">
                                            <p:txEl>
                                              <p:pRg st="1" end="1"/>
                                            </p:txEl>
                                          </p:spTgt>
                                        </p:tgtEl>
                                        <p:attrNameLst>
                                          <p:attrName>ppt_x</p:attrName>
                                        </p:attrNameLst>
                                      </p:cBhvr>
                                    </p:anim>
                                    <p:anim from="(-#ppt_h/2)" to="(#ppt_y)" calcmode="lin" valueType="num">
                                      <p:cBhvr>
                                        <p:cTn id="22" dur="1000" fill="hold">
                                          <p:stCondLst>
                                            <p:cond delay="0"/>
                                          </p:stCondLst>
                                        </p:cTn>
                                        <p:tgtEl>
                                          <p:spTgt spid="2056">
                                            <p:txEl>
                                              <p:pRg st="1" end="1"/>
                                            </p:txEl>
                                          </p:spTgt>
                                        </p:tgtEl>
                                        <p:attrNameLst>
                                          <p:attrName>ppt_y</p:attrName>
                                        </p:attrNameLst>
                                      </p:cBhvr>
                                    </p:anim>
                                    <p:animRot by="21600000">
                                      <p:cBhvr>
                                        <p:cTn id="23" dur="1000" fill="hold">
                                          <p:stCondLst>
                                            <p:cond delay="0"/>
                                          </p:stCondLst>
                                        </p:cTn>
                                        <p:tgtEl>
                                          <p:spTgt spid="2056">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1371599" y="1486226"/>
            <a:ext cx="6400800" cy="1752600"/>
          </a:xfrm>
        </p:spPr>
        <p:txBody>
          <a:bodyPr/>
          <a:lstStyle/>
          <a:p>
            <a:pPr marL="0" indent="0" algn="ctr" rtl="0" fontAlgn="base">
              <a:spcBef>
                <a:spcPct val="20000"/>
              </a:spcBef>
              <a:spcAft>
                <a:spcPct val="0"/>
              </a:spcAft>
              <a:buNone/>
            </a:pPr>
            <a:r>
              <a:rPr lang="en-US" altLang="en-IL" sz="3200">
                <a:solidFill>
                  <a:schemeClr val="accent2">
                    <a:lumMod val="75000"/>
                  </a:schemeClr>
                </a:solidFill>
                <a:latin typeface="Calibri" panose="020F0502020204030204" pitchFamily="34" charset="0"/>
                <a:cs typeface="Calibri" panose="020F0502020204030204" pitchFamily="34" charset="0"/>
              </a:rPr>
              <a:t>Here will be a description </a:t>
            </a:r>
            <a:endParaRPr lang="en-IL" altLang="en-IL">
              <a:solidFill>
                <a:schemeClr val="accent2">
                  <a:lumMod val="75000"/>
                </a:schemeClr>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2" name="Picture 1">
            <a:extLst>
              <a:ext uri="{FF2B5EF4-FFF2-40B4-BE49-F238E27FC236}">
                <a16:creationId xmlns:a16="http://schemas.microsoft.com/office/drawing/2014/main" id="{42C786D8-C2C7-02B5-6804-378EA1674718}"/>
              </a:ext>
            </a:extLst>
          </p:cNvPr>
          <p:cNvPicPr>
            <a:picLocks noChangeAspect="1"/>
          </p:cNvPicPr>
          <p:nvPr/>
        </p:nvPicPr>
        <p:blipFill>
          <a:blip r:embed="rId2"/>
          <a:stretch>
            <a:fillRect/>
          </a:stretch>
        </p:blipFill>
        <p:spPr>
          <a:xfrm>
            <a:off x="904958" y="565846"/>
            <a:ext cx="6975503" cy="5895058"/>
          </a:xfrm>
          <a:prstGeom prst="rect">
            <a:avLst/>
          </a:prstGeom>
          <a:ln>
            <a:noFill/>
          </a:ln>
          <a:effectLst>
            <a:softEdge rad="112500"/>
          </a:effectLst>
        </p:spPr>
      </p:pic>
      <p:sp>
        <p:nvSpPr>
          <p:cNvPr id="7" name="Rectangle 6">
            <a:extLst>
              <a:ext uri="{FF2B5EF4-FFF2-40B4-BE49-F238E27FC236}">
                <a16:creationId xmlns:a16="http://schemas.microsoft.com/office/drawing/2014/main" id="{9E935AC0-BEC2-6518-194B-5136637C281B}"/>
              </a:ext>
            </a:extLst>
          </p:cNvPr>
          <p:cNvSpPr/>
          <p:nvPr/>
        </p:nvSpPr>
        <p:spPr>
          <a:xfrm>
            <a:off x="3783407" y="150347"/>
            <a:ext cx="1218603"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ERD</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413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2056">
                                            <p:txEl>
                                              <p:pRg st="0" end="0"/>
                                            </p:txEl>
                                          </p:spTgt>
                                        </p:tgtEl>
                                        <p:attrNameLst>
                                          <p:attrName>style.visibility</p:attrName>
                                        </p:attrNameLst>
                                      </p:cBhvr>
                                      <p:to>
                                        <p:strVal val="visible"/>
                                      </p:to>
                                    </p:set>
                                    <p:anim calcmode="lin" valueType="num">
                                      <p:cBhvr>
                                        <p:cTn id="13" dur="500" fill="hold"/>
                                        <p:tgtEl>
                                          <p:spTgt spid="205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056">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205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05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0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1371599" y="1486226"/>
            <a:ext cx="6400800" cy="1752600"/>
          </a:xfrm>
        </p:spPr>
        <p:txBody>
          <a:bodyPr/>
          <a:lstStyle/>
          <a:p>
            <a:pPr marL="0" indent="0" algn="ctr" rtl="0" fontAlgn="base">
              <a:spcBef>
                <a:spcPct val="20000"/>
              </a:spcBef>
              <a:spcAft>
                <a:spcPct val="0"/>
              </a:spcAft>
              <a:buNone/>
            </a:pPr>
            <a:r>
              <a:rPr lang="en-US" altLang="en-IL" sz="3200" dirty="0">
                <a:solidFill>
                  <a:schemeClr val="accent2">
                    <a:lumMod val="75000"/>
                  </a:schemeClr>
                </a:solidFill>
                <a:latin typeface="Calibri" panose="020F0502020204030204" pitchFamily="34" charset="0"/>
                <a:cs typeface="Calibri" panose="020F0502020204030204" pitchFamily="34" charset="0"/>
              </a:rPr>
              <a:t>Here will be a description </a:t>
            </a:r>
            <a:endParaRPr lang="en-IL" altLang="en-IL" dirty="0">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E935AC0-BEC2-6518-194B-5136637C281B}"/>
              </a:ext>
            </a:extLst>
          </p:cNvPr>
          <p:cNvSpPr/>
          <p:nvPr/>
        </p:nvSpPr>
        <p:spPr>
          <a:xfrm>
            <a:off x="2023933" y="244230"/>
            <a:ext cx="5096139" cy="1846659"/>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Entities description</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b="1" dirty="0">
                <a:highlight>
                  <a:srgbClr val="FFFF00"/>
                </a:highlight>
              </a:rPr>
              <a:t>PK</a:t>
            </a:r>
            <a:r>
              <a:rPr lang="en-US" b="1" dirty="0"/>
              <a:t>, </a:t>
            </a:r>
            <a:r>
              <a:rPr lang="en-US" b="1" dirty="0">
                <a:highlight>
                  <a:srgbClr val="00FFFF"/>
                </a:highlight>
              </a:rPr>
              <a:t>FK</a:t>
            </a:r>
            <a:endParaRPr lang="en-US" dirty="0">
              <a:highlight>
                <a:srgbClr val="00FFFF"/>
              </a:highlight>
            </a:endParaRPr>
          </a:p>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2" name="Table 1">
            <a:extLst>
              <a:ext uri="{FF2B5EF4-FFF2-40B4-BE49-F238E27FC236}">
                <a16:creationId xmlns:a16="http://schemas.microsoft.com/office/drawing/2014/main" id="{807B2401-2EDF-EB43-E7EC-7C28648D5941}"/>
              </a:ext>
            </a:extLst>
          </p:cNvPr>
          <p:cNvGraphicFramePr>
            <a:graphicFrameLocks noGrp="1"/>
          </p:cNvGraphicFramePr>
          <p:nvPr>
            <p:extLst>
              <p:ext uri="{D42A27DB-BD31-4B8C-83A1-F6EECF244321}">
                <p14:modId xmlns:p14="http://schemas.microsoft.com/office/powerpoint/2010/main" val="1728349350"/>
              </p:ext>
            </p:extLst>
          </p:nvPr>
        </p:nvGraphicFramePr>
        <p:xfrm>
          <a:off x="1371599" y="1312608"/>
          <a:ext cx="6708237" cy="4245357"/>
        </p:xfrm>
        <a:graphic>
          <a:graphicData uri="http://schemas.openxmlformats.org/drawingml/2006/table">
            <a:tbl>
              <a:tblPr firstRow="1" firstCol="1" bandRow="1">
                <a:tableStyleId>{21E4AEA4-8DFA-4A89-87EB-49C32662AFE0}</a:tableStyleId>
              </a:tblPr>
              <a:tblGrid>
                <a:gridCol w="2283669">
                  <a:extLst>
                    <a:ext uri="{9D8B030D-6E8A-4147-A177-3AD203B41FA5}">
                      <a16:colId xmlns:a16="http://schemas.microsoft.com/office/drawing/2014/main" val="557501348"/>
                    </a:ext>
                  </a:extLst>
                </a:gridCol>
                <a:gridCol w="2021798">
                  <a:extLst>
                    <a:ext uri="{9D8B030D-6E8A-4147-A177-3AD203B41FA5}">
                      <a16:colId xmlns:a16="http://schemas.microsoft.com/office/drawing/2014/main" val="3211735417"/>
                    </a:ext>
                  </a:extLst>
                </a:gridCol>
                <a:gridCol w="2402770">
                  <a:extLst>
                    <a:ext uri="{9D8B030D-6E8A-4147-A177-3AD203B41FA5}">
                      <a16:colId xmlns:a16="http://schemas.microsoft.com/office/drawing/2014/main" val="590029423"/>
                    </a:ext>
                  </a:extLst>
                </a:gridCol>
              </a:tblGrid>
              <a:tr h="132998">
                <a:tc>
                  <a:txBody>
                    <a:bodyPr/>
                    <a:lstStyle/>
                    <a:p>
                      <a:pPr algn="l">
                        <a:lnSpc>
                          <a:spcPct val="150000"/>
                        </a:lnSpc>
                      </a:pPr>
                      <a:r>
                        <a:rPr lang="en-US" sz="900" dirty="0">
                          <a:effectLst/>
                          <a:latin typeface="Calibri" panose="020F0502020204030204" pitchFamily="34" charset="0"/>
                          <a:cs typeface="Calibri" panose="020F0502020204030204" pitchFamily="34" charset="0"/>
                        </a:rPr>
                        <a:t>Entity</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latin typeface="Calibri" panose="020F0502020204030204" pitchFamily="34" charset="0"/>
                          <a:cs typeface="Calibri" panose="020F0502020204030204" pitchFamily="34" charset="0"/>
                        </a:rPr>
                        <a:t>Data</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latin typeface="Calibri" panose="020F0502020204030204" pitchFamily="34" charset="0"/>
                          <a:cs typeface="Calibri" panose="020F0502020204030204" pitchFamily="34" charset="0"/>
                        </a:rPr>
                        <a:t>Description</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4010827414"/>
                  </a:ext>
                </a:extLst>
              </a:tr>
              <a:tr h="284781">
                <a:tc>
                  <a:txBody>
                    <a:bodyPr/>
                    <a:lstStyle/>
                    <a:p>
                      <a:pPr algn="l">
                        <a:lnSpc>
                          <a:spcPct val="150000"/>
                        </a:lnSpc>
                      </a:pPr>
                      <a:r>
                        <a:rPr lang="en-US" sz="900" dirty="0">
                          <a:effectLst/>
                          <a:latin typeface="Calibri" panose="020F0502020204030204" pitchFamily="34" charset="0"/>
                          <a:cs typeface="Calibri" panose="020F0502020204030204" pitchFamily="34" charset="0"/>
                        </a:rPr>
                        <a:t>Judge</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highlight>
                            <a:srgbClr val="FFFF00"/>
                          </a:highlight>
                          <a:latin typeface="Calibri" panose="020F0502020204030204" pitchFamily="34" charset="0"/>
                          <a:cs typeface="Calibri" panose="020F0502020204030204" pitchFamily="34" charset="0"/>
                        </a:rPr>
                        <a:t>Id</a:t>
                      </a:r>
                      <a:r>
                        <a:rPr lang="en-US" sz="900">
                          <a:effectLst/>
                          <a:latin typeface="Calibri" panose="020F0502020204030204" pitchFamily="34" charset="0"/>
                          <a:cs typeface="Calibri" panose="020F0502020204030204" pitchFamily="34" charset="0"/>
                        </a:rPr>
                        <a:t>, name, battle count</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latin typeface="Calibri" panose="020F0502020204030204" pitchFamily="34" charset="0"/>
                          <a:cs typeface="Calibri" panose="020F0502020204030204" pitchFamily="34" charset="0"/>
                        </a:rPr>
                        <a:t>Judges the battles of the judokas in the competition</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2620315870"/>
                  </a:ext>
                </a:extLst>
              </a:tr>
              <a:tr h="740130">
                <a:tc>
                  <a:txBody>
                    <a:bodyPr/>
                    <a:lstStyle/>
                    <a:p>
                      <a:pPr algn="l">
                        <a:lnSpc>
                          <a:spcPct val="150000"/>
                        </a:lnSpc>
                      </a:pPr>
                      <a:r>
                        <a:rPr lang="en-US" sz="900" dirty="0">
                          <a:effectLst/>
                          <a:latin typeface="Calibri" panose="020F0502020204030204" pitchFamily="34" charset="0"/>
                          <a:cs typeface="Calibri" panose="020F0502020204030204" pitchFamily="34" charset="0"/>
                        </a:rPr>
                        <a:t>Judoka</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highlight>
                            <a:srgbClr val="FFFF00"/>
                          </a:highlight>
                          <a:latin typeface="Calibri" panose="020F0502020204030204" pitchFamily="34" charset="0"/>
                          <a:cs typeface="Calibri" panose="020F0502020204030204" pitchFamily="34" charset="0"/>
                        </a:rPr>
                        <a:t>Id</a:t>
                      </a:r>
                      <a:r>
                        <a:rPr lang="en-US" sz="900">
                          <a:effectLst/>
                          <a:latin typeface="Calibri" panose="020F0502020204030204" pitchFamily="34" charset="0"/>
                          <a:cs typeface="Calibri" panose="020F0502020204030204" pitchFamily="34" charset="0"/>
                        </a:rPr>
                        <a:t>, name, </a:t>
                      </a:r>
                      <a:r>
                        <a:rPr lang="en-US" sz="900">
                          <a:effectLst/>
                          <a:highlight>
                            <a:srgbClr val="00FFFF"/>
                          </a:highlight>
                          <a:latin typeface="Calibri" panose="020F0502020204030204" pitchFamily="34" charset="0"/>
                          <a:cs typeface="Calibri" panose="020F0502020204030204" pitchFamily="34" charset="0"/>
                        </a:rPr>
                        <a:t>team</a:t>
                      </a:r>
                      <a:r>
                        <a:rPr lang="en-US" sz="900">
                          <a:effectLst/>
                          <a:latin typeface="Calibri" panose="020F0502020204030204" pitchFamily="34" charset="0"/>
                          <a:cs typeface="Calibri" panose="020F0502020204030204" pitchFamily="34" charset="0"/>
                        </a:rPr>
                        <a:t> ,gender, weight, age, </a:t>
                      </a:r>
                      <a:r>
                        <a:rPr lang="en-US" sz="900">
                          <a:effectLst/>
                          <a:highlight>
                            <a:srgbClr val="00FFFF"/>
                          </a:highlight>
                          <a:latin typeface="Calibri" panose="020F0502020204030204" pitchFamily="34" charset="0"/>
                          <a:cs typeface="Calibri" panose="020F0502020204030204" pitchFamily="34" charset="0"/>
                        </a:rPr>
                        <a:t>coach</a:t>
                      </a:r>
                      <a:r>
                        <a:rPr lang="en-US" sz="900">
                          <a:effectLst/>
                          <a:latin typeface="Calibri" panose="020F0502020204030204" pitchFamily="34" charset="0"/>
                          <a:cs typeface="Calibri" panose="020F0502020204030204" pitchFamily="34" charset="0"/>
                        </a:rPr>
                        <a:t>, </a:t>
                      </a:r>
                      <a:r>
                        <a:rPr lang="en-US" sz="900">
                          <a:effectLst/>
                          <a:highlight>
                            <a:srgbClr val="00FFFF"/>
                          </a:highlight>
                          <a:latin typeface="Calibri" panose="020F0502020204030204" pitchFamily="34" charset="0"/>
                          <a:cs typeface="Calibri" panose="020F0502020204030204" pitchFamily="34" charset="0"/>
                        </a:rPr>
                        <a:t>category</a:t>
                      </a:r>
                      <a:r>
                        <a:rPr lang="en-US" sz="900">
                          <a:effectLst/>
                          <a:latin typeface="Calibri" panose="020F0502020204030204" pitchFamily="34" charset="0"/>
                          <a:cs typeface="Calibri" panose="020F0502020204030204" pitchFamily="34" charset="0"/>
                        </a:rPr>
                        <a:t>, injured, wins, games played</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latin typeface="Calibri" panose="020F0502020204030204" pitchFamily="34" charset="0"/>
                          <a:cs typeface="Calibri" panose="020F0502020204030204" pitchFamily="34" charset="0"/>
                        </a:rPr>
                        <a:t>Competitor and main entity in the system</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825851348"/>
                  </a:ext>
                </a:extLst>
              </a:tr>
              <a:tr h="284781">
                <a:tc>
                  <a:txBody>
                    <a:bodyPr/>
                    <a:lstStyle/>
                    <a:p>
                      <a:pPr algn="l">
                        <a:lnSpc>
                          <a:spcPct val="150000"/>
                        </a:lnSpc>
                      </a:pPr>
                      <a:r>
                        <a:rPr lang="en-US" sz="900">
                          <a:effectLst/>
                          <a:latin typeface="Calibri" panose="020F0502020204030204" pitchFamily="34" charset="0"/>
                          <a:cs typeface="Calibri" panose="020F0502020204030204" pitchFamily="34" charset="0"/>
                        </a:rPr>
                        <a:t>Coach</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highlight>
                            <a:srgbClr val="FFFF00"/>
                          </a:highlight>
                          <a:latin typeface="Calibri" panose="020F0502020204030204" pitchFamily="34" charset="0"/>
                          <a:cs typeface="Calibri" panose="020F0502020204030204" pitchFamily="34" charset="0"/>
                        </a:rPr>
                        <a:t>Id</a:t>
                      </a:r>
                      <a:r>
                        <a:rPr lang="en-US" sz="900" dirty="0">
                          <a:effectLst/>
                          <a:latin typeface="Calibri" panose="020F0502020204030204" pitchFamily="34" charset="0"/>
                          <a:cs typeface="Calibri" panose="020F0502020204030204" pitchFamily="34" charset="0"/>
                        </a:rPr>
                        <a:t>, </a:t>
                      </a:r>
                      <a:r>
                        <a:rPr lang="en-US" sz="900" dirty="0">
                          <a:effectLst/>
                          <a:highlight>
                            <a:srgbClr val="00FFFF"/>
                          </a:highlight>
                          <a:latin typeface="Calibri" panose="020F0502020204030204" pitchFamily="34" charset="0"/>
                          <a:cs typeface="Calibri" panose="020F0502020204030204" pitchFamily="34" charset="0"/>
                        </a:rPr>
                        <a:t>team</a:t>
                      </a:r>
                      <a:r>
                        <a:rPr lang="en-US" sz="900" dirty="0">
                          <a:effectLst/>
                          <a:latin typeface="Calibri" panose="020F0502020204030204" pitchFamily="34" charset="0"/>
                          <a:cs typeface="Calibri" panose="020F0502020204030204" pitchFamily="34" charset="0"/>
                        </a:rPr>
                        <a:t>, years of experience </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latin typeface="Calibri" panose="020F0502020204030204" pitchFamily="34" charset="0"/>
                          <a:cs typeface="Calibri" panose="020F0502020204030204" pitchFamily="34" charset="0"/>
                        </a:rPr>
                        <a:t>Helps judokas, identifies if judoka is injured.</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3355667296"/>
                  </a:ext>
                </a:extLst>
              </a:tr>
              <a:tr h="436564">
                <a:tc>
                  <a:txBody>
                    <a:bodyPr/>
                    <a:lstStyle/>
                    <a:p>
                      <a:pPr algn="l">
                        <a:lnSpc>
                          <a:spcPct val="150000"/>
                        </a:lnSpc>
                      </a:pPr>
                      <a:r>
                        <a:rPr lang="en-US" sz="900">
                          <a:effectLst/>
                          <a:latin typeface="Calibri" panose="020F0502020204030204" pitchFamily="34" charset="0"/>
                          <a:cs typeface="Calibri" panose="020F0502020204030204" pitchFamily="34" charset="0"/>
                        </a:rPr>
                        <a:t>Team</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highlight>
                            <a:srgbClr val="FFFF00"/>
                          </a:highlight>
                          <a:latin typeface="Calibri" panose="020F0502020204030204" pitchFamily="34" charset="0"/>
                          <a:cs typeface="Calibri" panose="020F0502020204030204" pitchFamily="34" charset="0"/>
                        </a:rPr>
                        <a:t>Name</a:t>
                      </a:r>
                      <a:r>
                        <a:rPr lang="en-US" sz="900" dirty="0">
                          <a:effectLst/>
                          <a:latin typeface="Calibri" panose="020F0502020204030204" pitchFamily="34" charset="0"/>
                          <a:cs typeface="Calibri" panose="020F0502020204030204" pitchFamily="34" charset="0"/>
                        </a:rPr>
                        <a:t>, Olympic rank, </a:t>
                      </a:r>
                      <a:r>
                        <a:rPr lang="en-US" sz="900" dirty="0">
                          <a:effectLst/>
                          <a:highlight>
                            <a:srgbClr val="00FFFF"/>
                          </a:highlight>
                          <a:latin typeface="Calibri" panose="020F0502020204030204" pitchFamily="34" charset="0"/>
                          <a:cs typeface="Calibri" panose="020F0502020204030204" pitchFamily="34" charset="0"/>
                        </a:rPr>
                        <a:t>sponsors</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latin typeface="Calibri" panose="020F0502020204030204" pitchFamily="34" charset="0"/>
                          <a:cs typeface="Calibri" panose="020F0502020204030204" pitchFamily="34" charset="0"/>
                        </a:rPr>
                        <a:t>The team in the Olympics that the judoka is recognized by.</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2434666027"/>
                  </a:ext>
                </a:extLst>
              </a:tr>
              <a:tr h="436564">
                <a:tc>
                  <a:txBody>
                    <a:bodyPr/>
                    <a:lstStyle/>
                    <a:p>
                      <a:pPr algn="l">
                        <a:lnSpc>
                          <a:spcPct val="150000"/>
                        </a:lnSpc>
                      </a:pPr>
                      <a:r>
                        <a:rPr lang="en-US" sz="900">
                          <a:effectLst/>
                          <a:latin typeface="Calibri" panose="020F0502020204030204" pitchFamily="34" charset="0"/>
                          <a:cs typeface="Calibri" panose="020F0502020204030204" pitchFamily="34" charset="0"/>
                        </a:rPr>
                        <a:t>Battle</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highlight>
                            <a:srgbClr val="FFFF00"/>
                          </a:highlight>
                          <a:latin typeface="Calibri" panose="020F0502020204030204" pitchFamily="34" charset="0"/>
                          <a:cs typeface="Calibri" panose="020F0502020204030204" pitchFamily="34" charset="0"/>
                        </a:rPr>
                        <a:t>Id</a:t>
                      </a:r>
                      <a:r>
                        <a:rPr lang="en-US" sz="900" dirty="0">
                          <a:effectLst/>
                          <a:latin typeface="Calibri" panose="020F0502020204030204" pitchFamily="34" charset="0"/>
                          <a:cs typeface="Calibri" panose="020F0502020204030204" pitchFamily="34" charset="0"/>
                        </a:rPr>
                        <a:t>, </a:t>
                      </a:r>
                      <a:r>
                        <a:rPr lang="en-US" sz="900" dirty="0">
                          <a:effectLst/>
                          <a:highlight>
                            <a:srgbClr val="00FFFF"/>
                          </a:highlight>
                          <a:latin typeface="Calibri" panose="020F0502020204030204" pitchFamily="34" charset="0"/>
                          <a:cs typeface="Calibri" panose="020F0502020204030204" pitchFamily="34" charset="0"/>
                        </a:rPr>
                        <a:t>judokas in battle</a:t>
                      </a:r>
                      <a:r>
                        <a:rPr lang="en-US" sz="900" dirty="0">
                          <a:effectLst/>
                          <a:latin typeface="Calibri" panose="020F0502020204030204" pitchFamily="34" charset="0"/>
                          <a:cs typeface="Calibri" panose="020F0502020204030204" pitchFamily="34" charset="0"/>
                        </a:rPr>
                        <a:t>, time, date, </a:t>
                      </a:r>
                      <a:r>
                        <a:rPr lang="en-US" sz="900" dirty="0">
                          <a:effectLst/>
                          <a:highlight>
                            <a:srgbClr val="00FFFF"/>
                          </a:highlight>
                          <a:latin typeface="Calibri" panose="020F0502020204030204" pitchFamily="34" charset="0"/>
                          <a:cs typeface="Calibri" panose="020F0502020204030204" pitchFamily="34" charset="0"/>
                        </a:rPr>
                        <a:t>judge</a:t>
                      </a:r>
                      <a:r>
                        <a:rPr lang="en-US" sz="900" dirty="0">
                          <a:effectLst/>
                          <a:latin typeface="Calibri" panose="020F0502020204030204" pitchFamily="34" charset="0"/>
                          <a:cs typeface="Calibri" panose="020F0502020204030204" pitchFamily="34" charset="0"/>
                        </a:rPr>
                        <a:t>, </a:t>
                      </a:r>
                      <a:r>
                        <a:rPr lang="en-US" sz="900" dirty="0">
                          <a:effectLst/>
                          <a:highlight>
                            <a:srgbClr val="00FFFF"/>
                          </a:highlight>
                          <a:latin typeface="Calibri" panose="020F0502020204030204" pitchFamily="34" charset="0"/>
                          <a:cs typeface="Calibri" panose="020F0502020204030204" pitchFamily="34" charset="0"/>
                        </a:rPr>
                        <a:t>category</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latin typeface="Calibri" panose="020F0502020204030204" pitchFamily="34" charset="0"/>
                          <a:cs typeface="Calibri" panose="020F0502020204030204" pitchFamily="34" charset="0"/>
                        </a:rPr>
                        <a:t>Judokas participated to win the coemption</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2746909116"/>
                  </a:ext>
                </a:extLst>
              </a:tr>
              <a:tr h="891913">
                <a:tc>
                  <a:txBody>
                    <a:bodyPr/>
                    <a:lstStyle/>
                    <a:p>
                      <a:pPr algn="l">
                        <a:lnSpc>
                          <a:spcPct val="150000"/>
                        </a:lnSpc>
                      </a:pPr>
                      <a:r>
                        <a:rPr lang="en-US" sz="900">
                          <a:effectLst/>
                          <a:latin typeface="Calibri" panose="020F0502020204030204" pitchFamily="34" charset="0"/>
                          <a:cs typeface="Calibri" panose="020F0502020204030204" pitchFamily="34" charset="0"/>
                        </a:rPr>
                        <a:t>Category</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highlight>
                            <a:srgbClr val="FFFF00"/>
                          </a:highlight>
                          <a:latin typeface="Calibri" panose="020F0502020204030204" pitchFamily="34" charset="0"/>
                          <a:cs typeface="Calibri" panose="020F0502020204030204" pitchFamily="34" charset="0"/>
                        </a:rPr>
                        <a:t>Id</a:t>
                      </a:r>
                      <a:r>
                        <a:rPr lang="en-US" sz="900" dirty="0">
                          <a:effectLst/>
                          <a:latin typeface="Calibri" panose="020F0502020204030204" pitchFamily="34" charset="0"/>
                          <a:cs typeface="Calibri" panose="020F0502020204030204" pitchFamily="34" charset="0"/>
                        </a:rPr>
                        <a:t>, gender, weight, age range</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latin typeface="Calibri" panose="020F0502020204030204" pitchFamily="34" charset="0"/>
                          <a:cs typeface="Calibri" panose="020F0502020204030204" pitchFamily="34" charset="0"/>
                        </a:rPr>
                        <a:t>Categorizes which coemption the judoka may enter such as: Heavy weight and young underage of 26 and heavy above 90 kg.</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629731127"/>
                  </a:ext>
                </a:extLst>
              </a:tr>
              <a:tr h="284781">
                <a:tc>
                  <a:txBody>
                    <a:bodyPr/>
                    <a:lstStyle/>
                    <a:p>
                      <a:pPr algn="l">
                        <a:lnSpc>
                          <a:spcPct val="150000"/>
                        </a:lnSpc>
                      </a:pPr>
                      <a:r>
                        <a:rPr lang="en-US" sz="900">
                          <a:effectLst/>
                          <a:latin typeface="Calibri" panose="020F0502020204030204" pitchFamily="34" charset="0"/>
                          <a:cs typeface="Calibri" panose="020F0502020204030204" pitchFamily="34" charset="0"/>
                        </a:rPr>
                        <a:t>Sponsors</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highlight>
                            <a:srgbClr val="FFFF00"/>
                          </a:highlight>
                          <a:latin typeface="Calibri" panose="020F0502020204030204" pitchFamily="34" charset="0"/>
                          <a:cs typeface="Calibri" panose="020F0502020204030204" pitchFamily="34" charset="0"/>
                        </a:rPr>
                        <a:t>Id</a:t>
                      </a:r>
                      <a:r>
                        <a:rPr lang="en-US" sz="900">
                          <a:effectLst/>
                          <a:latin typeface="Calibri" panose="020F0502020204030204" pitchFamily="34" charset="0"/>
                          <a:cs typeface="Calibri" panose="020F0502020204030204" pitchFamily="34" charset="0"/>
                        </a:rPr>
                        <a:t>, name, money contribution, </a:t>
                      </a:r>
                      <a:r>
                        <a:rPr lang="en-US" sz="900">
                          <a:effectLst/>
                          <a:highlight>
                            <a:srgbClr val="00FFFF"/>
                          </a:highlight>
                          <a:latin typeface="Calibri" panose="020F0502020204030204" pitchFamily="34" charset="0"/>
                          <a:cs typeface="Calibri" panose="020F0502020204030204" pitchFamily="34" charset="0"/>
                        </a:rPr>
                        <a:t>teams</a:t>
                      </a:r>
                      <a:r>
                        <a:rPr lang="en-US" sz="900">
                          <a:effectLst/>
                          <a:latin typeface="Calibri" panose="020F0502020204030204" pitchFamily="34" charset="0"/>
                          <a:cs typeface="Calibri" panose="020F0502020204030204" pitchFamily="34" charset="0"/>
                        </a:rPr>
                        <a:t> </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latin typeface="Calibri" panose="020F0502020204030204" pitchFamily="34" charset="0"/>
                          <a:cs typeface="Calibri" panose="020F0502020204030204" pitchFamily="34" charset="0"/>
                        </a:rPr>
                        <a:t>Gives money for team needs.</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1093988951"/>
                  </a:ext>
                </a:extLst>
              </a:tr>
              <a:tr h="588346">
                <a:tc>
                  <a:txBody>
                    <a:bodyPr/>
                    <a:lstStyle/>
                    <a:p>
                      <a:pPr algn="l">
                        <a:lnSpc>
                          <a:spcPct val="150000"/>
                        </a:lnSpc>
                      </a:pPr>
                      <a:r>
                        <a:rPr lang="en-US" sz="900">
                          <a:effectLst/>
                          <a:latin typeface="Calibri" panose="020F0502020204030204" pitchFamily="34" charset="0"/>
                          <a:cs typeface="Calibri" panose="020F0502020204030204" pitchFamily="34" charset="0"/>
                        </a:rPr>
                        <a:t>Battle result</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highlight>
                            <a:srgbClr val="FFFF00"/>
                          </a:highlight>
                          <a:latin typeface="Calibri" panose="020F0502020204030204" pitchFamily="34" charset="0"/>
                          <a:cs typeface="Calibri" panose="020F0502020204030204" pitchFamily="34" charset="0"/>
                        </a:rPr>
                        <a:t>Id</a:t>
                      </a:r>
                      <a:r>
                        <a:rPr lang="en-US" sz="900">
                          <a:effectLst/>
                          <a:latin typeface="Calibri" panose="020F0502020204030204" pitchFamily="34" charset="0"/>
                          <a:cs typeface="Calibri" panose="020F0502020204030204" pitchFamily="34" charset="0"/>
                        </a:rPr>
                        <a:t>, </a:t>
                      </a:r>
                      <a:r>
                        <a:rPr lang="en-US" sz="900">
                          <a:effectLst/>
                          <a:highlight>
                            <a:srgbClr val="00FFFF"/>
                          </a:highlight>
                          <a:latin typeface="Calibri" panose="020F0502020204030204" pitchFamily="34" charset="0"/>
                          <a:cs typeface="Calibri" panose="020F0502020204030204" pitchFamily="34" charset="0"/>
                        </a:rPr>
                        <a:t>judokas that battled</a:t>
                      </a:r>
                      <a:r>
                        <a:rPr lang="en-US" sz="900">
                          <a:effectLst/>
                          <a:latin typeface="Calibri" panose="020F0502020204030204" pitchFamily="34" charset="0"/>
                          <a:cs typeface="Calibri" panose="020F0502020204030204" pitchFamily="34" charset="0"/>
                        </a:rPr>
                        <a:t>, winner, win type</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latin typeface="Calibri" panose="020F0502020204030204" pitchFamily="34" charset="0"/>
                          <a:cs typeface="Calibri" panose="020F0502020204030204" pitchFamily="34" charset="0"/>
                        </a:rPr>
                        <a:t>Identifies who is the winner how many points for each and characteristic of the win (('waza-ari', 'ippon')</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1824501227"/>
                  </a:ext>
                </a:extLst>
              </a:tr>
            </a:tbl>
          </a:graphicData>
        </a:graphic>
      </p:graphicFrame>
    </p:spTree>
    <p:extLst>
      <p:ext uri="{BB962C8B-B14F-4D97-AF65-F5344CB8AC3E}">
        <p14:creationId xmlns:p14="http://schemas.microsoft.com/office/powerpoint/2010/main" val="374297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1371600" y="1540013"/>
            <a:ext cx="6400800" cy="3309893"/>
          </a:xfrm>
        </p:spPr>
        <p:txBody>
          <a:bodyPr/>
          <a:lstStyle/>
          <a:p>
            <a:pPr lvl="0" algn="l" rtl="1"/>
            <a:r>
              <a:rPr lang="en-US" sz="1800" b="1" dirty="0">
                <a:solidFill>
                  <a:schemeClr val="accent2">
                    <a:lumMod val="75000"/>
                  </a:schemeClr>
                </a:solidFill>
                <a:latin typeface="Calibri" panose="020F0502020204030204" pitchFamily="34" charset="0"/>
                <a:cs typeface="Calibri" panose="020F0502020204030204" pitchFamily="34" charset="0"/>
              </a:rPr>
              <a:t>Teammates-</a:t>
            </a:r>
            <a:br>
              <a:rPr lang="en-US" sz="1800" dirty="0">
                <a:solidFill>
                  <a:schemeClr val="accent2">
                    <a:lumMod val="75000"/>
                  </a:schemeClr>
                </a:solidFill>
                <a:latin typeface="Calibri" panose="020F0502020204030204" pitchFamily="34" charset="0"/>
                <a:cs typeface="Calibri" panose="020F0502020204030204" pitchFamily="34" charset="0"/>
              </a:rPr>
            </a:br>
            <a:r>
              <a:rPr lang="en-US" sz="1800" dirty="0">
                <a:solidFill>
                  <a:schemeClr val="accent2">
                    <a:lumMod val="75000"/>
                  </a:schemeClr>
                </a:solidFill>
                <a:latin typeface="Calibri" panose="020F0502020204030204" pitchFamily="34" charset="0"/>
                <a:cs typeface="Calibri" panose="020F0502020204030204" pitchFamily="34" charset="0"/>
              </a:rPr>
              <a:t>Use this database to improve and better organize his information about opponent,</a:t>
            </a:r>
          </a:p>
          <a:p>
            <a:pPr algn="l" rtl="1"/>
            <a:r>
              <a:rPr lang="en-US" sz="1800" dirty="0">
                <a:solidFill>
                  <a:schemeClr val="accent2">
                    <a:lumMod val="75000"/>
                  </a:schemeClr>
                </a:solidFill>
                <a:latin typeface="Calibri" panose="020F0502020204030204" pitchFamily="34" charset="0"/>
                <a:cs typeface="Calibri" panose="020F0502020204030204" pitchFamily="34" charset="0"/>
              </a:rPr>
              <a:t>the judokas and his coach can get schedule, how many points the judoka got from his last          battle and even how many fouls the judge gave all to improve judokas experience of the competition.</a:t>
            </a:r>
            <a:br>
              <a:rPr lang="en-US" sz="1800" dirty="0">
                <a:solidFill>
                  <a:schemeClr val="accent2">
                    <a:lumMod val="75000"/>
                  </a:schemeClr>
                </a:solidFill>
                <a:latin typeface="Calibri" panose="020F0502020204030204" pitchFamily="34" charset="0"/>
                <a:cs typeface="Calibri" panose="020F0502020204030204" pitchFamily="34" charset="0"/>
              </a:rPr>
            </a:br>
            <a:endParaRPr lang="en-US" sz="1800" dirty="0">
              <a:solidFill>
                <a:schemeClr val="accent2">
                  <a:lumMod val="75000"/>
                </a:schemeClr>
              </a:solidFill>
              <a:latin typeface="Calibri" panose="020F0502020204030204" pitchFamily="34" charset="0"/>
              <a:cs typeface="Calibri" panose="020F0502020204030204" pitchFamily="34" charset="0"/>
            </a:endParaRPr>
          </a:p>
          <a:p>
            <a:pPr lvl="0" algn="l" rtl="1"/>
            <a:r>
              <a:rPr lang="en-US" sz="1800" b="1" dirty="0">
                <a:solidFill>
                  <a:schemeClr val="accent2">
                    <a:lumMod val="75000"/>
                  </a:schemeClr>
                </a:solidFill>
                <a:latin typeface="Calibri" panose="020F0502020204030204" pitchFamily="34" charset="0"/>
                <a:cs typeface="Calibri" panose="020F0502020204030204" pitchFamily="34" charset="0"/>
              </a:rPr>
              <a:t>Olympic comity -</a:t>
            </a:r>
            <a:br>
              <a:rPr lang="en-US" sz="1800" dirty="0">
                <a:solidFill>
                  <a:schemeClr val="accent2">
                    <a:lumMod val="75000"/>
                  </a:schemeClr>
                </a:solidFill>
                <a:latin typeface="Calibri" panose="020F0502020204030204" pitchFamily="34" charset="0"/>
                <a:cs typeface="Calibri" panose="020F0502020204030204" pitchFamily="34" charset="0"/>
              </a:rPr>
            </a:br>
            <a:r>
              <a:rPr lang="en-US" sz="1800" dirty="0">
                <a:solidFill>
                  <a:schemeClr val="accent2">
                    <a:lumMod val="75000"/>
                  </a:schemeClr>
                </a:solidFill>
                <a:latin typeface="Calibri" panose="020F0502020204030204" pitchFamily="34" charset="0"/>
                <a:cs typeface="Calibri" panose="020F0502020204030204" pitchFamily="34" charset="0"/>
              </a:rPr>
              <a:t>Use this database to control and overview all the participants in the coemption includes judges, coaches, judokas, and teammates in general.</a:t>
            </a:r>
          </a:p>
          <a:p>
            <a:pPr algn="l"/>
            <a:r>
              <a:rPr lang="en-US" sz="1200" dirty="0"/>
              <a:t> </a:t>
            </a:r>
          </a:p>
          <a:p>
            <a:pPr algn="l"/>
            <a:r>
              <a:rPr lang="en-US" sz="1200" dirty="0"/>
              <a:t> </a:t>
            </a:r>
          </a:p>
        </p:txBody>
      </p:sp>
      <p:sp>
        <p:nvSpPr>
          <p:cNvPr id="7" name="Rectangle 6">
            <a:extLst>
              <a:ext uri="{FF2B5EF4-FFF2-40B4-BE49-F238E27FC236}">
                <a16:creationId xmlns:a16="http://schemas.microsoft.com/office/drawing/2014/main" id="{9E935AC0-BEC2-6518-194B-5136637C281B}"/>
              </a:ext>
            </a:extLst>
          </p:cNvPr>
          <p:cNvSpPr/>
          <p:nvPr/>
        </p:nvSpPr>
        <p:spPr>
          <a:xfrm>
            <a:off x="3126738" y="244230"/>
            <a:ext cx="2890535" cy="830997"/>
          </a:xfrm>
          <a:prstGeom prst="rect">
            <a:avLst/>
          </a:prstGeom>
          <a:noFill/>
        </p:spPr>
        <p:txBody>
          <a:bodyPr wrap="none" lIns="91440" tIns="45720" rIns="91440" bIns="45720">
            <a:spAutoFit/>
          </a:bodyPr>
          <a:lstStyle/>
          <a:p>
            <a:pPr algn="ctr"/>
            <a:r>
              <a:rPr lang="en-US"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User types</a:t>
            </a:r>
            <a:endParaRPr 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63814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056">
                                            <p:txEl>
                                              <p:pRg st="0" end="0"/>
                                            </p:txEl>
                                          </p:spTgt>
                                        </p:tgtEl>
                                        <p:attrNameLst>
                                          <p:attrName>style.visibility</p:attrName>
                                        </p:attrNameLst>
                                      </p:cBhvr>
                                      <p:to>
                                        <p:strVal val="visible"/>
                                      </p:to>
                                    </p:set>
                                    <p:anim calcmode="lin" valueType="num">
                                      <p:cBhvr>
                                        <p:cTn id="12" dur="1000" fill="hold"/>
                                        <p:tgtEl>
                                          <p:spTgt spid="2056">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2056">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205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056">
                                            <p:txEl>
                                              <p:pRg st="1" end="1"/>
                                            </p:txEl>
                                          </p:spTgt>
                                        </p:tgtEl>
                                        <p:attrNameLst>
                                          <p:attrName>style.visibility</p:attrName>
                                        </p:attrNameLst>
                                      </p:cBhvr>
                                      <p:to>
                                        <p:strVal val="visible"/>
                                      </p:to>
                                    </p:set>
                                    <p:anim calcmode="lin" valueType="num">
                                      <p:cBhvr>
                                        <p:cTn id="19" dur="1000" fill="hold"/>
                                        <p:tgtEl>
                                          <p:spTgt spid="2056">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2056">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205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2056">
                                            <p:txEl>
                                              <p:pRg st="2" end="2"/>
                                            </p:txEl>
                                          </p:spTgt>
                                        </p:tgtEl>
                                        <p:attrNameLst>
                                          <p:attrName>style.visibility</p:attrName>
                                        </p:attrNameLst>
                                      </p:cBhvr>
                                      <p:to>
                                        <p:strVal val="visible"/>
                                      </p:to>
                                    </p:set>
                                    <p:anim calcmode="lin" valueType="num">
                                      <p:cBhvr>
                                        <p:cTn id="26" dur="1000" fill="hold"/>
                                        <p:tgtEl>
                                          <p:spTgt spid="2056">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2056">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205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2056">
                                            <p:txEl>
                                              <p:pRg st="3" end="3"/>
                                            </p:txEl>
                                          </p:spTgt>
                                        </p:tgtEl>
                                        <p:attrNameLst>
                                          <p:attrName>style.visibility</p:attrName>
                                        </p:attrNameLst>
                                      </p:cBhvr>
                                      <p:to>
                                        <p:strVal val="visible"/>
                                      </p:to>
                                    </p:set>
                                    <p:anim calcmode="lin" valueType="num">
                                      <p:cBhvr>
                                        <p:cTn id="33" dur="1000" fill="hold"/>
                                        <p:tgtEl>
                                          <p:spTgt spid="2056">
                                            <p:txEl>
                                              <p:pRg st="3" end="3"/>
                                            </p:txEl>
                                          </p:spTgt>
                                        </p:tgtEl>
                                        <p:attrNameLst>
                                          <p:attrName>ppt_w</p:attrName>
                                        </p:attrNameLst>
                                      </p:cBhvr>
                                      <p:tavLst>
                                        <p:tav tm="0">
                                          <p:val>
                                            <p:strVal val="#ppt_w*0.70"/>
                                          </p:val>
                                        </p:tav>
                                        <p:tav tm="100000">
                                          <p:val>
                                            <p:strVal val="#ppt_w"/>
                                          </p:val>
                                        </p:tav>
                                      </p:tavLst>
                                    </p:anim>
                                    <p:anim calcmode="lin" valueType="num">
                                      <p:cBhvr>
                                        <p:cTn id="34" dur="1000" fill="hold"/>
                                        <p:tgtEl>
                                          <p:spTgt spid="2056">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20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2056">
                                            <p:txEl>
                                              <p:pRg st="4" end="4"/>
                                            </p:txEl>
                                          </p:spTgt>
                                        </p:tgtEl>
                                        <p:attrNameLst>
                                          <p:attrName>style.visibility</p:attrName>
                                        </p:attrNameLst>
                                      </p:cBhvr>
                                      <p:to>
                                        <p:strVal val="visible"/>
                                      </p:to>
                                    </p:set>
                                    <p:anim calcmode="lin" valueType="num">
                                      <p:cBhvr>
                                        <p:cTn id="40" dur="1000" fill="hold"/>
                                        <p:tgtEl>
                                          <p:spTgt spid="2056">
                                            <p:txEl>
                                              <p:pRg st="4" end="4"/>
                                            </p:txEl>
                                          </p:spTgt>
                                        </p:tgtEl>
                                        <p:attrNameLst>
                                          <p:attrName>ppt_w</p:attrName>
                                        </p:attrNameLst>
                                      </p:cBhvr>
                                      <p:tavLst>
                                        <p:tav tm="0">
                                          <p:val>
                                            <p:strVal val="#ppt_w*0.70"/>
                                          </p:val>
                                        </p:tav>
                                        <p:tav tm="100000">
                                          <p:val>
                                            <p:strVal val="#ppt_w"/>
                                          </p:val>
                                        </p:tav>
                                      </p:tavLst>
                                    </p:anim>
                                    <p:anim calcmode="lin" valueType="num">
                                      <p:cBhvr>
                                        <p:cTn id="41" dur="1000" fill="hold"/>
                                        <p:tgtEl>
                                          <p:spTgt spid="2056">
                                            <p:txEl>
                                              <p:pRg st="4" end="4"/>
                                            </p:txEl>
                                          </p:spTgt>
                                        </p:tgtEl>
                                        <p:attrNameLst>
                                          <p:attrName>ppt_h</p:attrName>
                                        </p:attrNameLst>
                                      </p:cBhvr>
                                      <p:tavLst>
                                        <p:tav tm="0">
                                          <p:val>
                                            <p:strVal val="#ppt_h"/>
                                          </p:val>
                                        </p:tav>
                                        <p:tav tm="100000">
                                          <p:val>
                                            <p:strVal val="#ppt_h"/>
                                          </p:val>
                                        </p:tav>
                                      </p:tavLst>
                                    </p:anim>
                                    <p:animEffect transition="in" filter="fade">
                                      <p:cBhvr>
                                        <p:cTn id="42" dur="1000"/>
                                        <p:tgtEl>
                                          <p:spTgt spid="20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2805586" y="251065"/>
            <a:ext cx="3532827" cy="830997"/>
          </a:xfrm>
          <a:prstGeom prst="rect">
            <a:avLst/>
          </a:prstGeom>
          <a:noFill/>
        </p:spPr>
        <p:txBody>
          <a:bodyPr wrap="none" lIns="91440" tIns="45720" rIns="91440" bIns="45720">
            <a:spAutoFit/>
          </a:bodyPr>
          <a:lstStyle/>
          <a:p>
            <a:pPr algn="ctr"/>
            <a:r>
              <a:rPr lang="en-US"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Create tables</a:t>
            </a:r>
            <a:endParaRPr 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a:extLst>
              <a:ext uri="{FF2B5EF4-FFF2-40B4-BE49-F238E27FC236}">
                <a16:creationId xmlns:a16="http://schemas.microsoft.com/office/drawing/2014/main" id="{5C37F90C-BD3F-9D4F-B3C6-596DEFE72168}"/>
              </a:ext>
            </a:extLst>
          </p:cNvPr>
          <p:cNvPicPr>
            <a:picLocks noChangeAspect="1"/>
          </p:cNvPicPr>
          <p:nvPr/>
        </p:nvPicPr>
        <p:blipFill>
          <a:blip r:embed="rId2"/>
          <a:stretch>
            <a:fillRect/>
          </a:stretch>
        </p:blipFill>
        <p:spPr>
          <a:xfrm>
            <a:off x="683568" y="251065"/>
            <a:ext cx="1905000" cy="1066800"/>
          </a:xfrm>
          <a:prstGeom prst="rect">
            <a:avLst/>
          </a:prstGeom>
        </p:spPr>
      </p:pic>
      <p:graphicFrame>
        <p:nvGraphicFramePr>
          <p:cNvPr id="4" name="Table 4">
            <a:extLst>
              <a:ext uri="{FF2B5EF4-FFF2-40B4-BE49-F238E27FC236}">
                <a16:creationId xmlns:a16="http://schemas.microsoft.com/office/drawing/2014/main" id="{5A47B0A2-FAED-3D43-C02B-B12CECE302EA}"/>
              </a:ext>
            </a:extLst>
          </p:cNvPr>
          <p:cNvGraphicFramePr>
            <a:graphicFrameLocks noGrp="1"/>
          </p:cNvGraphicFramePr>
          <p:nvPr>
            <p:extLst>
              <p:ext uri="{D42A27DB-BD31-4B8C-83A1-F6EECF244321}">
                <p14:modId xmlns:p14="http://schemas.microsoft.com/office/powerpoint/2010/main" val="3559008960"/>
              </p:ext>
            </p:extLst>
          </p:nvPr>
        </p:nvGraphicFramePr>
        <p:xfrm>
          <a:off x="1323801" y="1453448"/>
          <a:ext cx="6496395" cy="4450080"/>
        </p:xfrm>
        <a:graphic>
          <a:graphicData uri="http://schemas.openxmlformats.org/drawingml/2006/table">
            <a:tbl>
              <a:tblPr firstRow="1" bandRow="1">
                <a:tableStyleId>{8A107856-5554-42FB-B03E-39F5DBC370BA}</a:tableStyleId>
              </a:tblPr>
              <a:tblGrid>
                <a:gridCol w="3233494">
                  <a:extLst>
                    <a:ext uri="{9D8B030D-6E8A-4147-A177-3AD203B41FA5}">
                      <a16:colId xmlns:a16="http://schemas.microsoft.com/office/drawing/2014/main" val="3796739543"/>
                    </a:ext>
                  </a:extLst>
                </a:gridCol>
                <a:gridCol w="3262901">
                  <a:extLst>
                    <a:ext uri="{9D8B030D-6E8A-4147-A177-3AD203B41FA5}">
                      <a16:colId xmlns:a16="http://schemas.microsoft.com/office/drawing/2014/main" val="3978251123"/>
                    </a:ext>
                  </a:extLst>
                </a:gridCol>
              </a:tblGrid>
              <a:tr h="685311">
                <a:tc rowSpan="4">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`weight`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`gender` VARCHAR(1)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`coach 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`age`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 VARCHAR(3)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`is injured` BIT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`wins` INT UNSIGNED ZEROFILL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`game played` INT UNSIGNED ZEROFILL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`fk_judokas_coach1_idx` (`coach id`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`fk_judokas_category1_idx` (`category`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`fk_judokas_category1`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(`category`)</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`JUDO`.`</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`fk_judokas_coach1`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(`coach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JUDO`.`coaches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fk_judokas_teammates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JUDO`.`teammates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`JUDO`.`judge`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`name` VARCHAR(30)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 count` INT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txBody>
                  <a:tcPr/>
                </a:tc>
                <a:extLst>
                  <a:ext uri="{0D108BD9-81ED-4DB2-BD59-A6C34878D82A}">
                    <a16:rowId xmlns:a16="http://schemas.microsoft.com/office/drawing/2014/main" val="2576761271"/>
                  </a:ext>
                </a:extLst>
              </a:tr>
              <a:tr h="859557">
                <a:tc vMerge="1">
                  <a:txBody>
                    <a:bodyPr/>
                    <a:lstStyle/>
                    <a:p>
                      <a:pPr marL="0" algn="l" defTabSz="914400" rtl="0" eaLnBrk="1" latinLnBrk="0" hangingPunct="1"/>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`JUDO`.`</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VARCHAR(3)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`gender` VARCHAR(1)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`weight category` ENUM('light', 'heavy')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`age range` ENUM('young', 'old')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txBody>
                  <a:tcPr/>
                </a:tc>
                <a:extLst>
                  <a:ext uri="{0D108BD9-81ED-4DB2-BD59-A6C34878D82A}">
                    <a16:rowId xmlns:a16="http://schemas.microsoft.com/office/drawing/2014/main" val="2624028446"/>
                  </a:ext>
                </a:extLst>
              </a:tr>
              <a:tr h="596915">
                <a:tc vMerge="1">
                  <a:txBody>
                    <a:bodyPr/>
                    <a:lstStyle/>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JUDO`.`coaches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`years exp` INT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txBody>
                  <a:tcPr/>
                </a:tc>
                <a:extLst>
                  <a:ext uri="{0D108BD9-81ED-4DB2-BD59-A6C34878D82A}">
                    <a16:rowId xmlns:a16="http://schemas.microsoft.com/office/drawing/2014/main" val="377039712"/>
                  </a:ext>
                </a:extLst>
              </a:tr>
              <a:tr h="596915">
                <a:tc vMerge="1">
                  <a:txBody>
                    <a:bodyPr/>
                    <a:lstStyle/>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`name` VARCHAR(15)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 count` INT NULL DEFAULT 0,</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(`name`));</a:t>
                      </a:r>
                    </a:p>
                  </a:txBody>
                  <a:tcPr/>
                </a:tc>
                <a:extLst>
                  <a:ext uri="{0D108BD9-81ED-4DB2-BD59-A6C34878D82A}">
                    <a16:rowId xmlns:a16="http://schemas.microsoft.com/office/drawing/2014/main" val="909172772"/>
                  </a:ext>
                </a:extLst>
              </a:tr>
            </a:tbl>
          </a:graphicData>
        </a:graphic>
      </p:graphicFrame>
    </p:spTree>
    <p:extLst>
      <p:ext uri="{BB962C8B-B14F-4D97-AF65-F5344CB8AC3E}">
        <p14:creationId xmlns:p14="http://schemas.microsoft.com/office/powerpoint/2010/main" val="203944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2805586" y="251065"/>
            <a:ext cx="3532827" cy="830997"/>
          </a:xfrm>
          <a:prstGeom prst="rect">
            <a:avLst/>
          </a:prstGeom>
          <a:noFill/>
        </p:spPr>
        <p:txBody>
          <a:bodyPr wrap="none" lIns="91440" tIns="45720" rIns="91440" bIns="45720">
            <a:spAutoFit/>
          </a:bodyPr>
          <a:lstStyle/>
          <a:p>
            <a:pPr algn="ctr"/>
            <a:r>
              <a:rPr lang="en-US"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Create tables</a:t>
            </a:r>
            <a:endParaRPr 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a:extLst>
              <a:ext uri="{FF2B5EF4-FFF2-40B4-BE49-F238E27FC236}">
                <a16:creationId xmlns:a16="http://schemas.microsoft.com/office/drawing/2014/main" id="{5C37F90C-BD3F-9D4F-B3C6-596DEFE72168}"/>
              </a:ext>
            </a:extLst>
          </p:cNvPr>
          <p:cNvPicPr>
            <a:picLocks noChangeAspect="1"/>
          </p:cNvPicPr>
          <p:nvPr/>
        </p:nvPicPr>
        <p:blipFill>
          <a:blip r:embed="rId2"/>
          <a:stretch>
            <a:fillRect/>
          </a:stretch>
        </p:blipFill>
        <p:spPr>
          <a:xfrm>
            <a:off x="683568" y="251065"/>
            <a:ext cx="1905000" cy="1066800"/>
          </a:xfrm>
          <a:prstGeom prst="rect">
            <a:avLst/>
          </a:prstGeom>
        </p:spPr>
      </p:pic>
      <p:graphicFrame>
        <p:nvGraphicFramePr>
          <p:cNvPr id="2" name="Table 1">
            <a:extLst>
              <a:ext uri="{FF2B5EF4-FFF2-40B4-BE49-F238E27FC236}">
                <a16:creationId xmlns:a16="http://schemas.microsoft.com/office/drawing/2014/main" id="{CE704D16-5B01-BF08-553B-378A63A2A654}"/>
              </a:ext>
            </a:extLst>
          </p:cNvPr>
          <p:cNvGraphicFramePr>
            <a:graphicFrameLocks noGrp="1"/>
          </p:cNvGraphicFramePr>
          <p:nvPr>
            <p:extLst>
              <p:ext uri="{D42A27DB-BD31-4B8C-83A1-F6EECF244321}">
                <p14:modId xmlns:p14="http://schemas.microsoft.com/office/powerpoint/2010/main" val="494208364"/>
              </p:ext>
            </p:extLst>
          </p:nvPr>
        </p:nvGraphicFramePr>
        <p:xfrm>
          <a:off x="1323801" y="1447800"/>
          <a:ext cx="6496395" cy="4709160"/>
        </p:xfrm>
        <a:graphic>
          <a:graphicData uri="http://schemas.openxmlformats.org/drawingml/2006/table">
            <a:tbl>
              <a:tblPr firstRow="1" bandRow="1">
                <a:tableStyleId>{8A107856-5554-42FB-B03E-39F5DBC370BA}</a:tableStyleId>
              </a:tblPr>
              <a:tblGrid>
                <a:gridCol w="3233494">
                  <a:extLst>
                    <a:ext uri="{9D8B030D-6E8A-4147-A177-3AD203B41FA5}">
                      <a16:colId xmlns:a16="http://schemas.microsoft.com/office/drawing/2014/main" val="3632495130"/>
                    </a:ext>
                  </a:extLst>
                </a:gridCol>
                <a:gridCol w="3262901">
                  <a:extLst>
                    <a:ext uri="{9D8B030D-6E8A-4147-A177-3AD203B41FA5}">
                      <a16:colId xmlns:a16="http://schemas.microsoft.com/office/drawing/2014/main" val="360279713"/>
                    </a:ext>
                  </a:extLst>
                </a:gridCol>
              </a:tblGrid>
              <a:tr h="1253521">
                <a:tc rowSpan="2">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 1 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juduka</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2 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`date` DATE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`time` TIME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 VARCHAR(3)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`fk_battles_judge1_idx`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`fk_battles_judge1`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`JUDO`.`judge`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`fk_battles_judokas1`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(`judoka 1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`fk_battles_judokas2`</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juduka</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2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FK_category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(`category`)</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`JUDO`.`</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r>
                        <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JUDO`.`teammates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`name` VARCHAR(25)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 VARCHAR(15)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`fk_teammates_teams1_idx` (`team`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`fk_teammates_teams1`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(`team`)</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(`name`))</a:t>
                      </a:r>
                    </a:p>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4086311571"/>
                  </a:ext>
                </a:extLst>
              </a:tr>
              <a:tr h="298247">
                <a:tc vMerge="1">
                  <a:txBody>
                    <a:bodyPr/>
                    <a:lstStyle/>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 1 points` INT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 2 points` INT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`winner` INT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 type` ENUM('waza-ari', 'ippon')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fk_battle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results_battles1_idx` (`id`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fk_battle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results_judokas1_idx` (`winner`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fk_battle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results_battles1`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fk_battle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results_judokas1`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(`winner`)</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r>
                        <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1649909211"/>
                  </a:ext>
                </a:extLst>
              </a:tr>
            </a:tbl>
          </a:graphicData>
        </a:graphic>
      </p:graphicFrame>
    </p:spTree>
    <p:extLst>
      <p:ext uri="{BB962C8B-B14F-4D97-AF65-F5344CB8AC3E}">
        <p14:creationId xmlns:p14="http://schemas.microsoft.com/office/powerpoint/2010/main" val="52982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800" decel="100000"/>
                                        <p:tgtEl>
                                          <p:spTgt spid="2"/>
                                        </p:tgtEl>
                                      </p:cBhvr>
                                    </p:animEffect>
                                    <p:anim calcmode="lin" valueType="num">
                                      <p:cBhvr>
                                        <p:cTn id="17" dur="800" decel="100000" fill="hold"/>
                                        <p:tgtEl>
                                          <p:spTgt spid="2"/>
                                        </p:tgtEl>
                                        <p:attrNameLst>
                                          <p:attrName>style.rotation</p:attrName>
                                        </p:attrNameLst>
                                      </p:cBhvr>
                                      <p:tavLst>
                                        <p:tav tm="0">
                                          <p:val>
                                            <p:fltVal val="-90"/>
                                          </p:val>
                                        </p:tav>
                                        <p:tav tm="100000">
                                          <p:val>
                                            <p:fltVal val="0"/>
                                          </p:val>
                                        </p:tav>
                                      </p:tavLst>
                                    </p:anim>
                                    <p:anim calcmode="lin" valueType="num">
                                      <p:cBhvr>
                                        <p:cTn id="18" dur="800" decel="100000" fill="hold"/>
                                        <p:tgtEl>
                                          <p:spTgt spid="2"/>
                                        </p:tgtEl>
                                        <p:attrNameLst>
                                          <p:attrName>ppt_x</p:attrName>
                                        </p:attrNameLst>
                                      </p:cBhvr>
                                      <p:tavLst>
                                        <p:tav tm="0">
                                          <p:val>
                                            <p:strVal val="#ppt_x+0.4"/>
                                          </p:val>
                                        </p:tav>
                                        <p:tav tm="100000">
                                          <p:val>
                                            <p:strVal val="#ppt_x-0.05"/>
                                          </p:val>
                                        </p:tav>
                                      </p:tavLst>
                                    </p:anim>
                                    <p:anim calcmode="lin" valueType="num">
                                      <p:cBhvr>
                                        <p:cTn id="19" dur="800" decel="100000" fill="hold"/>
                                        <p:tgtEl>
                                          <p:spTgt spid="2"/>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389</TotalTime>
  <Words>3337</Words>
  <Application>Microsoft Macintosh PowerPoint</Application>
  <PresentationFormat>On-screen Show (4:3)</PresentationFormat>
  <Paragraphs>361</Paragraphs>
  <Slides>18</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Apple Symbols</vt:lpstr>
      <vt:lpstr>Arial</vt:lpstr>
      <vt:lpstr>Calibri</vt:lpstr>
      <vt:lpstr>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Siracusa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Mariajose</dc:creator>
  <cp:lastModifiedBy>Bar Moshe</cp:lastModifiedBy>
  <cp:revision>2</cp:revision>
  <dcterms:created xsi:type="dcterms:W3CDTF">2009-03-01T01:28:01Z</dcterms:created>
  <dcterms:modified xsi:type="dcterms:W3CDTF">2022-05-12T13:47:46Z</dcterms:modified>
</cp:coreProperties>
</file>