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79"/>
  </p:normalViewPr>
  <p:slideViewPr>
    <p:cSldViewPr snapToGrid="0" snapToObjects="1">
      <p:cViewPr varScale="1">
        <p:scale>
          <a:sx n="90" d="100"/>
          <a:sy n="90" d="100"/>
        </p:scale>
        <p:origin x="23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7AB5-4D33-1A46-BB52-510FF7DE6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B4F28-2A7A-0242-87A7-FC9DBA279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99084-6747-CB42-B2B2-446B43FB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D7D6-0EAF-484A-B848-FFD79137F06F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56F5-B2AE-604A-BFE0-E3DA8A72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B765C-6D82-F74A-BF8B-E346C5CD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F849-E7CB-4246-87AF-C6C1BB42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6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38A6-C7F1-A74F-B376-AD3AEF4A4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19C16-0C53-A74F-99C1-1EABE9D52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EA480-D445-5F42-94A5-765CF82F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D7D6-0EAF-484A-B848-FFD79137F06F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07FBD-BD2D-414C-BF93-DB6012D0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55CFC-86EA-244E-ACC3-A145698B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F849-E7CB-4246-87AF-C6C1BB42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4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86F80-C793-2A40-89EB-098A5D255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A1077-27A2-5A45-A28E-E626017A1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3C42B-C80F-CB47-9359-450097F1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D7D6-0EAF-484A-B848-FFD79137F06F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97E81-9A7D-5F40-BF70-FB0C0DB8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341D-22B4-FA47-B6E9-F647D156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F849-E7CB-4246-87AF-C6C1BB42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98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A420-AEF4-1644-8C23-613B1668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75B99-2A99-424F-8266-29D2FBA6F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F51D8-D9C6-ED4C-B012-BE165F86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D7D6-0EAF-484A-B848-FFD79137F06F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D064-0901-E943-A6E5-E864FE6E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D0133-EF35-6945-B5FA-1BE2A3AD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F849-E7CB-4246-87AF-C6C1BB42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2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A064-DF28-9447-BB9F-1E8CFE17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C3023-2705-CC43-871E-8962766C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504BF-9B44-A54E-94EF-6B1E84CB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D7D6-0EAF-484A-B848-FFD79137F06F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AE84C-E3A1-B44A-A4C5-9B51E825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467C-FFA8-674D-A2CE-445B9DD3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F849-E7CB-4246-87AF-C6C1BB42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3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99A3-A337-FB40-A632-DCF80A70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52A9-17CC-4246-86F7-9F1758869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2AF5C-649C-7C49-834F-A9E11ACAF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FE2F8-A9B0-D047-B7A0-17946D7B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D7D6-0EAF-484A-B848-FFD79137F06F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C74AB-C3E8-1B46-813D-65854D19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671BC-DFB2-314B-A596-973FC2EE1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F849-E7CB-4246-87AF-C6C1BB42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5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2493-43D4-4648-9955-2A8792AF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B093B-428C-1C4D-A18A-D8E7493A3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7FF9D-21E9-0C43-87CE-1DDEAEC86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E6E49-6299-2447-930B-283B84E0B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19DB3-FFD2-E041-99D2-D00A3C705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54A26-4184-1248-A36E-598DCF3F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D7D6-0EAF-484A-B848-FFD79137F06F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D812A-6A6E-8E4A-8014-A0025758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A7546-AE29-8440-B395-96C1CFFE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F849-E7CB-4246-87AF-C6C1BB42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457B-C413-DA45-94A1-0C1A9F81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70AD5-50CD-2144-888B-47F514C4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D7D6-0EAF-484A-B848-FFD79137F06F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EA2A3-FA7E-3E41-B263-C3BCFDF1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BB417-5FD0-AC47-AEFC-F752A64A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F849-E7CB-4246-87AF-C6C1BB42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D2F78-B302-3647-A5A0-4AAC1807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D7D6-0EAF-484A-B848-FFD79137F06F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9FC33-EE55-FF49-B168-B96F891DD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A65C-841D-C147-9FF3-EF9D04E3A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F849-E7CB-4246-87AF-C6C1BB42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1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BABC-216F-DD47-854D-31D0DB9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8A32-B5FF-4D47-863A-86FDBF90D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05108-7C7A-7D43-8B91-9176655E2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59D0F-46FD-4340-821F-71474677D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D7D6-0EAF-484A-B848-FFD79137F06F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78AD7-87E8-3D4B-8E4D-B7A468DE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A0E10-6627-ED41-9DE9-9E612C82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F849-E7CB-4246-87AF-C6C1BB42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2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0AB6-F765-6349-98F5-AA6E2F6D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42E56-3AD6-934C-A38D-D1AD5FAA7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86172-48DC-4A4F-A060-F961AB0FA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C34E8-941C-5F4D-AC31-B9C6C96D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D7D6-0EAF-484A-B848-FFD79137F06F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EF6CC-39DF-FD4F-99D2-2850E47B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7FD02-01CF-6141-B5A3-D45CA774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F849-E7CB-4246-87AF-C6C1BB42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4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8C0C5-F172-DE4E-88DD-8EFEEF80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8C346-7E5A-C14D-A399-22FEDC2A7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355CE-7D68-E148-B88F-F579D8DA1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6D7D6-0EAF-484A-B848-FFD79137F06F}" type="datetimeFigureOut">
              <a:rPr lang="en-US" smtClean="0"/>
              <a:t>12/26/20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5655-7C64-8B46-ADB7-6E74FEEB9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CC300-0592-834E-931D-09C1E53D7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7F849-E7CB-4246-87AF-C6C1BB425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3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754A6510-299F-C54C-AAF0-BD61C382A7ED}"/>
              </a:ext>
            </a:extLst>
          </p:cNvPr>
          <p:cNvGrpSpPr/>
          <p:nvPr/>
        </p:nvGrpSpPr>
        <p:grpSpPr>
          <a:xfrm>
            <a:off x="135924" y="1878226"/>
            <a:ext cx="11405672" cy="3373396"/>
            <a:chOff x="135924" y="1878226"/>
            <a:chExt cx="11405672" cy="337339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C98BAC7-AC5A-6C48-B295-F281ECD51F99}"/>
                </a:ext>
              </a:extLst>
            </p:cNvPr>
            <p:cNvGrpSpPr/>
            <p:nvPr/>
          </p:nvGrpSpPr>
          <p:grpSpPr>
            <a:xfrm>
              <a:off x="135924" y="1878226"/>
              <a:ext cx="11405672" cy="3373396"/>
              <a:chOff x="135924" y="1878226"/>
              <a:chExt cx="11405672" cy="337339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68031D7-08BF-1E41-87D0-650007441E96}"/>
                  </a:ext>
                </a:extLst>
              </p:cNvPr>
              <p:cNvSpPr/>
              <p:nvPr/>
            </p:nvSpPr>
            <p:spPr>
              <a:xfrm>
                <a:off x="9372600" y="2528888"/>
                <a:ext cx="1871663" cy="250031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Workstation</a:t>
                </a: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D44A5188-B58F-7442-9D94-835F4001DE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5362" y="3608174"/>
                <a:ext cx="343724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C67EE8A-A5EE-CF4F-A1CD-4E290DD715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5362" y="4823254"/>
                <a:ext cx="343724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D590757-D876-7849-B4F4-D36B7A4431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77881" y="3608174"/>
                <a:ext cx="0" cy="48191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049D4DB-638A-E645-AFC0-DB9E599C9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7881" y="4386649"/>
                <a:ext cx="0" cy="4366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DC6CC56-6D93-334C-A202-05197A91B3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80173" y="4090086"/>
                <a:ext cx="197708" cy="2965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2CEDF8D-16DF-0940-A922-2F80643EBA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35362" y="3608174"/>
                <a:ext cx="0" cy="48191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F808664-0408-C549-8E2D-887348F70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5362" y="4386649"/>
                <a:ext cx="0" cy="4366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6C38AB4-05F7-F645-832D-AA73D59F0D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4151" y="4011827"/>
                <a:ext cx="0" cy="4530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C100BCB-232E-EC4A-AE4D-884EAB53DC73}"/>
                  </a:ext>
                </a:extLst>
              </p:cNvPr>
              <p:cNvSpPr/>
              <p:nvPr/>
            </p:nvSpPr>
            <p:spPr>
              <a:xfrm>
                <a:off x="5103381" y="3849130"/>
                <a:ext cx="1173852" cy="755821"/>
              </a:xfrm>
              <a:prstGeom prst="rect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9095F01-DDAD-3741-AD6D-4CEAE93720F4}"/>
                  </a:ext>
                </a:extLst>
              </p:cNvPr>
              <p:cNvSpPr/>
              <p:nvPr/>
            </p:nvSpPr>
            <p:spPr>
              <a:xfrm>
                <a:off x="405714" y="3729679"/>
                <a:ext cx="1871663" cy="101737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Raspberry Pi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4489A95-CA08-CA43-930F-CAE46A442079}"/>
                  </a:ext>
                </a:extLst>
              </p:cNvPr>
              <p:cNvCxnSpPr>
                <a:cxnSpLocks/>
                <a:stCxn id="38" idx="0"/>
              </p:cNvCxnSpPr>
              <p:nvPr/>
            </p:nvCxnSpPr>
            <p:spPr>
              <a:xfrm flipH="1">
                <a:off x="2277377" y="4006718"/>
                <a:ext cx="3158864" cy="510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77077CA-D7B5-5345-BB82-6EBBB1418A98}"/>
                  </a:ext>
                </a:extLst>
              </p:cNvPr>
              <p:cNvCxnSpPr>
                <a:cxnSpLocks/>
                <a:stCxn id="38" idx="2"/>
              </p:cNvCxnSpPr>
              <p:nvPr/>
            </p:nvCxnSpPr>
            <p:spPr>
              <a:xfrm flipH="1">
                <a:off x="2277377" y="4459797"/>
                <a:ext cx="3158864" cy="51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C9562B7-68BE-2340-B20E-7A2BDF8A6EEF}"/>
                  </a:ext>
                </a:extLst>
              </p:cNvPr>
              <p:cNvCxnSpPr>
                <a:cxnSpLocks/>
                <a:stCxn id="38" idx="1"/>
              </p:cNvCxnSpPr>
              <p:nvPr/>
            </p:nvCxnSpPr>
            <p:spPr>
              <a:xfrm flipH="1">
                <a:off x="2277378" y="4233258"/>
                <a:ext cx="3031434" cy="5107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2E8CC845-6C47-6C48-BC7F-A80AA5C55D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08812" y="4006718"/>
                <a:ext cx="254857" cy="453079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2C7EA44-81B5-6241-9311-9FEDF14378BC}"/>
                  </a:ext>
                </a:extLst>
              </p:cNvPr>
              <p:cNvSpPr/>
              <p:nvPr/>
            </p:nvSpPr>
            <p:spPr>
              <a:xfrm>
                <a:off x="135924" y="1878227"/>
                <a:ext cx="7747687" cy="3373395"/>
              </a:xfrm>
              <a:prstGeom prst="rect">
                <a:avLst/>
              </a:pr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C3D812-C8C6-3E4F-A975-72839BED2016}"/>
                  </a:ext>
                </a:extLst>
              </p:cNvPr>
              <p:cNvSpPr txBox="1"/>
              <p:nvPr/>
            </p:nvSpPr>
            <p:spPr>
              <a:xfrm>
                <a:off x="3373310" y="1985191"/>
                <a:ext cx="1297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IOT System </a:t>
                </a:r>
                <a:endParaRPr lang="en-US" b="1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5CE822D-2BF6-5C48-95FC-9B52B7D2D368}"/>
                  </a:ext>
                </a:extLst>
              </p:cNvPr>
              <p:cNvSpPr/>
              <p:nvPr/>
            </p:nvSpPr>
            <p:spPr>
              <a:xfrm>
                <a:off x="7994821" y="1878226"/>
                <a:ext cx="3546775" cy="3373395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10E1DB8-8BF8-E547-A7AC-152407ED131C}"/>
                  </a:ext>
                </a:extLst>
              </p:cNvPr>
              <p:cNvSpPr txBox="1"/>
              <p:nvPr/>
            </p:nvSpPr>
            <p:spPr>
              <a:xfrm>
                <a:off x="9013817" y="2001689"/>
                <a:ext cx="1724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Original System </a:t>
                </a:r>
                <a:endParaRPr lang="en-US" b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11FD944-2CC6-584F-AECF-F5DC7D6DB6E6}"/>
                  </a:ext>
                </a:extLst>
              </p:cNvPr>
              <p:cNvSpPr txBox="1"/>
              <p:nvPr/>
            </p:nvSpPr>
            <p:spPr>
              <a:xfrm>
                <a:off x="5103381" y="3141362"/>
                <a:ext cx="1185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3.3V Relay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1BA911-BDA2-AF4C-B57F-095B2630D170}"/>
                  </a:ext>
                </a:extLst>
              </p:cNvPr>
              <p:cNvSpPr txBox="1"/>
              <p:nvPr/>
            </p:nvSpPr>
            <p:spPr>
              <a:xfrm>
                <a:off x="2314144" y="3681814"/>
                <a:ext cx="1278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3.3V Power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77B94F8-6ECA-D943-B428-6FA23F591358}"/>
                  </a:ext>
                </a:extLst>
              </p:cNvPr>
              <p:cNvSpPr txBox="1"/>
              <p:nvPr/>
            </p:nvSpPr>
            <p:spPr>
              <a:xfrm>
                <a:off x="2322605" y="3950420"/>
                <a:ext cx="1236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3.3V Signal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DB9638-C408-7744-A76E-90297FEF94B9}"/>
                  </a:ext>
                </a:extLst>
              </p:cNvPr>
              <p:cNvSpPr txBox="1"/>
              <p:nvPr/>
            </p:nvSpPr>
            <p:spPr>
              <a:xfrm>
                <a:off x="2319160" y="4164306"/>
                <a:ext cx="904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Ground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D0ECB3-FA89-DA4E-8A5A-401B5580CEAD}"/>
                  </a:ext>
                </a:extLst>
              </p:cNvPr>
              <p:cNvSpPr txBox="1"/>
              <p:nvPr/>
            </p:nvSpPr>
            <p:spPr>
              <a:xfrm>
                <a:off x="8160476" y="4808834"/>
                <a:ext cx="904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Ground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E46877C-BFB7-024D-B1DF-8F682418D48A}"/>
                </a:ext>
              </a:extLst>
            </p:cNvPr>
            <p:cNvSpPr txBox="1"/>
            <p:nvPr/>
          </p:nvSpPr>
          <p:spPr>
            <a:xfrm>
              <a:off x="8033548" y="3139429"/>
              <a:ext cx="1316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Reboot </a:t>
              </a:r>
              <a:r>
                <a:rPr lang="en-US" b="1" dirty="0" err="1"/>
                <a:t>btn</a:t>
              </a:r>
              <a:r>
                <a:rPr lang="en-US" b="1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915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Yun Yike</dc:creator>
  <cp:lastModifiedBy>Yun Yike</cp:lastModifiedBy>
  <cp:revision>4</cp:revision>
  <dcterms:created xsi:type="dcterms:W3CDTF">2020-12-26T09:44:02Z</dcterms:created>
  <dcterms:modified xsi:type="dcterms:W3CDTF">2020-12-26T11:04:49Z</dcterms:modified>
</cp:coreProperties>
</file>