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4628-7BD3-48CA-8F88-B23D6C0B039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1C7FED7-B8A6-4754-98AF-AE7F1A75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8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4628-7BD3-48CA-8F88-B23D6C0B039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C7FED7-B8A6-4754-98AF-AE7F1A75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4628-7BD3-48CA-8F88-B23D6C0B039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C7FED7-B8A6-4754-98AF-AE7F1A75BE9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02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4628-7BD3-48CA-8F88-B23D6C0B039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C7FED7-B8A6-4754-98AF-AE7F1A75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4628-7BD3-48CA-8F88-B23D6C0B039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C7FED7-B8A6-4754-98AF-AE7F1A75BE9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3399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4628-7BD3-48CA-8F88-B23D6C0B039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C7FED7-B8A6-4754-98AF-AE7F1A75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25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4628-7BD3-48CA-8F88-B23D6C0B039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FED7-B8A6-4754-98AF-AE7F1A75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41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4628-7BD3-48CA-8F88-B23D6C0B039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FED7-B8A6-4754-98AF-AE7F1A75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7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4628-7BD3-48CA-8F88-B23D6C0B039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FED7-B8A6-4754-98AF-AE7F1A75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4628-7BD3-48CA-8F88-B23D6C0B039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C7FED7-B8A6-4754-98AF-AE7F1A75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0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4628-7BD3-48CA-8F88-B23D6C0B039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1C7FED7-B8A6-4754-98AF-AE7F1A75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9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4628-7BD3-48CA-8F88-B23D6C0B039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1C7FED7-B8A6-4754-98AF-AE7F1A75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9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4628-7BD3-48CA-8F88-B23D6C0B039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FED7-B8A6-4754-98AF-AE7F1A75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3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4628-7BD3-48CA-8F88-B23D6C0B039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FED7-B8A6-4754-98AF-AE7F1A75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1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4628-7BD3-48CA-8F88-B23D6C0B039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FED7-B8A6-4754-98AF-AE7F1A75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4628-7BD3-48CA-8F88-B23D6C0B039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C7FED7-B8A6-4754-98AF-AE7F1A75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04628-7BD3-48CA-8F88-B23D6C0B039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1C7FED7-B8A6-4754-98AF-AE7F1A75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9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latest-v12.x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arDAP/VendorTokenNFT%20or%20extract%20NFTMarket.rar" TargetMode="External"/><Relationship Id="rId5" Type="http://schemas.openxmlformats.org/officeDocument/2006/relationships/hyperlink" Target="https://hardhat.org/getting-started/#installation" TargetMode="External"/><Relationship Id="rId4" Type="http://schemas.openxmlformats.org/officeDocument/2006/relationships/hyperlink" Target="https://classic.yarnpkg.com/en/docs/install/#mac-stab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TokenNFTMarket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Written By</a:t>
            </a:r>
            <a:r>
              <a:rPr lang="en-US" dirty="0"/>
              <a:t>: </a:t>
            </a:r>
          </a:p>
          <a:p>
            <a:r>
              <a:rPr lang="en-US" dirty="0"/>
              <a:t>Bar Ben Shabat</a:t>
            </a:r>
          </a:p>
          <a:p>
            <a:r>
              <a:rPr lang="en-US" dirty="0"/>
              <a:t>Yaniv Lavi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296050"/>
            <a:ext cx="68865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7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YourCollectible tab in application doesn’t load the user’s assets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approaches we have taken are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Try </a:t>
            </a:r>
            <a:r>
              <a:rPr lang="en-US" dirty="0"/>
              <a:t>to change the logic in the App.jsx file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We </a:t>
            </a:r>
            <a:r>
              <a:rPr lang="en-US" dirty="0"/>
              <a:t>also tried to override the URI-related functions from version 4 of </a:t>
            </a:r>
            <a:r>
              <a:rPr lang="en-US" dirty="0" err="1"/>
              <a:t>openzepellin</a:t>
            </a:r>
            <a:r>
              <a:rPr lang="en-US" dirty="0"/>
              <a:t> and looked for examples on the Internet, we sat on it for a few days but without success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Uploading </a:t>
            </a:r>
            <a:r>
              <a:rPr lang="en-US" dirty="0"/>
              <a:t>to a local </a:t>
            </a:r>
            <a:r>
              <a:rPr lang="en-US" dirty="0" err="1"/>
              <a:t>ipfs</a:t>
            </a:r>
            <a:r>
              <a:rPr lang="en-US" dirty="0"/>
              <a:t> network, but that didn't solve the problem either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button to mint an item sometimes is not loading instantly.</a:t>
            </a:r>
          </a:p>
          <a:p>
            <a:pPr lvl="1"/>
            <a:r>
              <a:rPr lang="en-US" dirty="0"/>
              <a:t>Solution: switch between tabs (supposed to be fixed).</a:t>
            </a:r>
          </a:p>
          <a:p>
            <a:r>
              <a:rPr lang="en-US" dirty="0"/>
              <a:t>If you try to buy tokens and have error regarding nonce:</a:t>
            </a:r>
          </a:p>
          <a:p>
            <a:pPr lvl="1"/>
            <a:r>
              <a:rPr lang="en-US" dirty="0"/>
              <a:t>Solution: go to your metamask account&gt;settings&gt;advanced&gt;Reset Account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7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Required: </a:t>
            </a:r>
            <a:r>
              <a:rPr lang="en-US" dirty="0" err="1">
                <a:hlinkClick r:id="rId2"/>
              </a:rPr>
              <a:t>Git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Node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Yarn</a:t>
            </a:r>
            <a:r>
              <a:rPr lang="en-US" dirty="0"/>
              <a:t> and </a:t>
            </a:r>
            <a:r>
              <a:rPr lang="en-US" dirty="0">
                <a:hlinkClick r:id="rId5"/>
              </a:rPr>
              <a:t>Hardhat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1700" dirty="0"/>
              <a:t>Go to </a:t>
            </a:r>
            <a:r>
              <a:rPr lang="en-US" sz="1700" dirty="0">
                <a:hlinkClick r:id="rId6"/>
              </a:rPr>
              <a:t>https://github.com/BarDAP/VendorTokenNFT </a:t>
            </a:r>
            <a:r>
              <a:rPr lang="en-US" sz="1700" dirty="0"/>
              <a:t> </a:t>
            </a:r>
            <a:r>
              <a:rPr lang="en-US" sz="1700" dirty="0" smtClean="0"/>
              <a:t>to clone or extract </a:t>
            </a:r>
            <a:r>
              <a:rPr lang="en-US" sz="1700" dirty="0" err="1" smtClean="0">
                <a:hlinkClick r:id="rId6"/>
              </a:rPr>
              <a:t>NFTMarket.rar</a:t>
            </a:r>
            <a:r>
              <a:rPr lang="en-US" sz="1700" dirty="0" smtClean="0"/>
              <a:t>.</a:t>
            </a:r>
          </a:p>
          <a:p>
            <a:r>
              <a:rPr lang="en-US" dirty="0" smtClean="0"/>
              <a:t>Go </a:t>
            </a:r>
            <a:r>
              <a:rPr lang="en-US" dirty="0"/>
              <a:t>to the </a:t>
            </a:r>
            <a:r>
              <a:rPr lang="en-US" dirty="0" smtClean="0"/>
              <a:t>root folder </a:t>
            </a:r>
            <a:r>
              <a:rPr lang="en-US" dirty="0"/>
              <a:t>and run:</a:t>
            </a:r>
          </a:p>
          <a:p>
            <a:pPr marL="457200" lvl="1" indent="0">
              <a:buNone/>
            </a:pPr>
            <a:r>
              <a:rPr lang="en-US" dirty="0" smtClean="0"/>
              <a:t>Yarn (for package </a:t>
            </a:r>
            <a:r>
              <a:rPr lang="en-US" dirty="0" smtClean="0"/>
              <a:t>dependencies)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yarn upload (uploads the art to an IPFS)</a:t>
            </a:r>
          </a:p>
          <a:p>
            <a:r>
              <a:rPr lang="en-US" dirty="0"/>
              <a:t>To run our environment open 2 separated terminals and run:</a:t>
            </a:r>
          </a:p>
          <a:p>
            <a:pPr marL="457200" lvl="1" indent="0">
              <a:buNone/>
            </a:pPr>
            <a:r>
              <a:rPr lang="en-US" dirty="0"/>
              <a:t>(Terminal 1): </a:t>
            </a:r>
          </a:p>
          <a:p>
            <a:pPr marL="457200" lvl="1" indent="0">
              <a:buNone/>
            </a:pPr>
            <a:r>
              <a:rPr lang="en-US" dirty="0"/>
              <a:t>yarn chain (run the backend </a:t>
            </a:r>
            <a:r>
              <a:rPr lang="en-US" dirty="0" smtClean="0"/>
              <a:t>(hardhat))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(Terminal 2):</a:t>
            </a:r>
          </a:p>
          <a:p>
            <a:pPr marL="457200" lvl="1" indent="0">
              <a:buNone/>
            </a:pPr>
            <a:r>
              <a:rPr lang="en-US" dirty="0"/>
              <a:t>yarn deploy (deploying our contracts)</a:t>
            </a:r>
          </a:p>
          <a:p>
            <a:pPr marL="457200" lvl="1" indent="0">
              <a:buNone/>
            </a:pPr>
            <a:r>
              <a:rPr lang="en-US" dirty="0"/>
              <a:t>yarn start (starts the </a:t>
            </a:r>
            <a:r>
              <a:rPr lang="en-US" dirty="0" smtClean="0"/>
              <a:t>frontend (react-app))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8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Modules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Contracts </a:t>
            </a:r>
          </a:p>
          <a:p>
            <a:pPr lvl="1"/>
            <a:r>
              <a:rPr lang="en-US" dirty="0"/>
              <a:t>YourToken.sol – our ERC20 </a:t>
            </a:r>
            <a:r>
              <a:rPr lang="en-US" dirty="0" smtClean="0"/>
              <a:t>Fungible </a:t>
            </a:r>
            <a:r>
              <a:rPr lang="en-US" dirty="0"/>
              <a:t>Token used as a </a:t>
            </a:r>
            <a:r>
              <a:rPr lang="en-US" dirty="0"/>
              <a:t>token named “YBC</a:t>
            </a:r>
            <a:r>
              <a:rPr lang="en-US" dirty="0" smtClean="0"/>
              <a:t>” to </a:t>
            </a:r>
            <a:r>
              <a:rPr lang="en-US" dirty="0"/>
              <a:t>buy NFTs.</a:t>
            </a:r>
            <a:endParaRPr lang="en-US" dirty="0"/>
          </a:p>
          <a:p>
            <a:pPr lvl="1"/>
            <a:r>
              <a:rPr lang="en-US" dirty="0"/>
              <a:t>Vendor.sol – is used as a </a:t>
            </a:r>
            <a:r>
              <a:rPr lang="en-US" dirty="0" smtClean="0"/>
              <a:t>vendor for buying tokens (100YBC = 1ETH).</a:t>
            </a:r>
            <a:endParaRPr lang="en-US" dirty="0"/>
          </a:p>
          <a:p>
            <a:pPr lvl="1"/>
            <a:r>
              <a:rPr lang="en-US" dirty="0"/>
              <a:t>YourCollectiable.sol – our ERC721 token a </a:t>
            </a:r>
            <a:r>
              <a:rPr lang="en-US" dirty="0" smtClean="0"/>
              <a:t>Non </a:t>
            </a:r>
            <a:r>
              <a:rPr lang="en-US" dirty="0"/>
              <a:t>Fungible Token is used for minting NFT with </a:t>
            </a:r>
            <a:r>
              <a:rPr lang="en-US" dirty="0" smtClean="0"/>
              <a:t>1YBC.</a:t>
            </a:r>
            <a:endParaRPr lang="en-US" dirty="0"/>
          </a:p>
          <a:p>
            <a:r>
              <a:rPr lang="en-US" dirty="0"/>
              <a:t>Deploying Contracts</a:t>
            </a:r>
          </a:p>
          <a:p>
            <a:pPr lvl="1"/>
            <a:r>
              <a:rPr lang="en-US" dirty="0"/>
              <a:t>00_deploy_your_token.js</a:t>
            </a:r>
          </a:p>
          <a:p>
            <a:pPr lvl="1"/>
            <a:r>
              <a:rPr lang="en-US" dirty="0"/>
              <a:t>01_deploy_vendor.js – gets the token’s contract address.</a:t>
            </a:r>
          </a:p>
          <a:p>
            <a:pPr lvl="1"/>
            <a:r>
              <a:rPr lang="en-US" dirty="0"/>
              <a:t>02_deploy_your_collectible.js – gets the token’s contract address and the IPFS.</a:t>
            </a:r>
          </a:p>
          <a:p>
            <a:r>
              <a:rPr lang="en-US" dirty="0"/>
              <a:t>Scripts</a:t>
            </a:r>
          </a:p>
          <a:p>
            <a:pPr lvl="1"/>
            <a:r>
              <a:rPr lang="en-US" dirty="0"/>
              <a:t>Uplaod.js - is used to </a:t>
            </a:r>
            <a:r>
              <a:rPr lang="en-US" dirty="0" smtClean="0"/>
              <a:t>export </a:t>
            </a:r>
            <a:r>
              <a:rPr lang="en-US" dirty="0" smtClean="0"/>
              <a:t>our </a:t>
            </a:r>
            <a:r>
              <a:rPr lang="en-US" dirty="0" smtClean="0"/>
              <a:t>‘artwork.json</a:t>
            </a:r>
            <a:r>
              <a:rPr lang="en-US" dirty="0"/>
              <a:t>’ to </a:t>
            </a:r>
            <a:r>
              <a:rPr lang="en-US" dirty="0" smtClean="0"/>
              <a:t>frontend ‘assents.js’.</a:t>
            </a:r>
            <a:endParaRPr lang="en-US" dirty="0"/>
          </a:p>
          <a:p>
            <a:pPr lvl="1"/>
            <a:r>
              <a:rPr lang="en-US" dirty="0"/>
              <a:t>Publish.js – is used to take the deployed contracts ABIs  and the YourCollectible.json that was generated by last step.</a:t>
            </a:r>
          </a:p>
          <a:p>
            <a:pPr lvl="1"/>
            <a:r>
              <a:rPr lang="en-US" dirty="0"/>
              <a:t>Watch.js – for debugging deploying of contracts. 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App.jsx - main file of the react application.</a:t>
            </a:r>
          </a:p>
          <a:p>
            <a:pPr lvl="1"/>
            <a:r>
              <a:rPr lang="en-US" dirty="0"/>
              <a:t>Components - sub script </a:t>
            </a:r>
            <a:r>
              <a:rPr lang="en-US" dirty="0" smtClean="0"/>
              <a:t>of the </a:t>
            </a:r>
            <a:r>
              <a:rPr lang="en-US" dirty="0"/>
              <a:t>application that allows easy maintenance.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On YouTube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/AoLck5mx_PU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67506"/>
            <a:ext cx="6033096" cy="28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8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NFTs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used </a:t>
            </a:r>
            <a:r>
              <a:rPr lang="en-US" dirty="0"/>
              <a:t>a </a:t>
            </a:r>
            <a:r>
              <a:rPr lang="en-US" dirty="0" smtClean="0"/>
              <a:t>tool that generates </a:t>
            </a:r>
            <a:r>
              <a:rPr lang="en-US" dirty="0"/>
              <a:t>generative NFT art, based of all available traits</a:t>
            </a:r>
            <a:r>
              <a:rPr lang="en-US" dirty="0" smtClean="0"/>
              <a:t>. Each NFT is built in layers of these traits and each unique. </a:t>
            </a:r>
          </a:p>
          <a:p>
            <a:r>
              <a:rPr lang="en-US" dirty="0"/>
              <a:t>Before you start, make sure your file structure looks something like this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817" y="3489873"/>
            <a:ext cx="1838325" cy="2914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49" y="3489873"/>
            <a:ext cx="2371725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837" y="3728997"/>
            <a:ext cx="3152775" cy="2428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449" y="5154936"/>
            <a:ext cx="22764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7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974" y="591927"/>
            <a:ext cx="8915400" cy="2412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0056" y="3057885"/>
            <a:ext cx="695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 “./</a:t>
            </a:r>
            <a:r>
              <a:rPr lang="en-US" dirty="0"/>
              <a:t>Create </a:t>
            </a:r>
            <a:r>
              <a:rPr lang="en-US" dirty="0" smtClean="0"/>
              <a:t>NFTs/cyberpunks/</a:t>
            </a:r>
            <a:r>
              <a:rPr lang="en-US" dirty="0" err="1" smtClean="0"/>
              <a:t>nft</a:t>
            </a:r>
            <a:r>
              <a:rPr lang="en-US" dirty="0" smtClean="0"/>
              <a:t>-art-generator”</a:t>
            </a:r>
          </a:p>
          <a:p>
            <a:r>
              <a:rPr lang="en-US" dirty="0" smtClean="0"/>
              <a:t>run </a:t>
            </a:r>
            <a:r>
              <a:rPr lang="en-US" dirty="0"/>
              <a:t>with </a:t>
            </a:r>
            <a:r>
              <a:rPr lang="en-US" dirty="0" err="1" smtClean="0"/>
              <a:t>nft</a:t>
            </a:r>
            <a:r>
              <a:rPr lang="en-US" dirty="0" smtClean="0"/>
              <a:t>-generate</a:t>
            </a:r>
          </a:p>
          <a:p>
            <a:endParaRPr lang="en-US" dirty="0"/>
          </a:p>
          <a:p>
            <a:r>
              <a:rPr lang="en-US" dirty="0" smtClean="0"/>
              <a:t>Output goes to “./</a:t>
            </a:r>
            <a:r>
              <a:rPr lang="en-US" dirty="0" err="1" smtClean="0"/>
              <a:t>ouput</a:t>
            </a:r>
            <a:r>
              <a:rPr lang="en-US" dirty="0" smtClean="0"/>
              <a:t>” new directory.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516" y="4373031"/>
            <a:ext cx="5454039" cy="22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3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IPFS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upload the </a:t>
            </a:r>
            <a:r>
              <a:rPr lang="en-US" dirty="0" err="1" smtClean="0"/>
              <a:t>nft</a:t>
            </a:r>
            <a:r>
              <a:rPr lang="en-US" dirty="0" smtClean="0"/>
              <a:t> files we had to use a local </a:t>
            </a:r>
            <a:r>
              <a:rPr lang="en-US" dirty="0"/>
              <a:t>IPFS node </a:t>
            </a:r>
            <a:r>
              <a:rPr lang="en-US" dirty="0" smtClean="0"/>
              <a:t> located in ./IPFS-</a:t>
            </a:r>
            <a:r>
              <a:rPr lang="en-US" dirty="0" err="1" smtClean="0"/>
              <a:t>kubo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d to there and run:</a:t>
            </a:r>
          </a:p>
          <a:p>
            <a:pPr lvl="1"/>
            <a:r>
              <a:rPr lang="en-US" dirty="0"/>
              <a:t>ipfs.exe </a:t>
            </a:r>
            <a:r>
              <a:rPr lang="en-US" dirty="0" smtClean="0"/>
              <a:t>daemon</a:t>
            </a:r>
          </a:p>
          <a:p>
            <a:pPr lvl="2"/>
            <a:r>
              <a:rPr lang="en-US" dirty="0" smtClean="0"/>
              <a:t>Outputs should look like this: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354" y="4022411"/>
            <a:ext cx="48768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056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1536</TotalTime>
  <Words>378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TokenNFTMarket</vt:lpstr>
      <vt:lpstr>Known Bugs</vt:lpstr>
      <vt:lpstr>Setup Instructions</vt:lpstr>
      <vt:lpstr>Explanation of Modules </vt:lpstr>
      <vt:lpstr>Demonstration On YouTube</vt:lpstr>
      <vt:lpstr>Creating NFTs </vt:lpstr>
      <vt:lpstr>PowerPoint Presentation</vt:lpstr>
      <vt:lpstr>Creating IPFS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TokenNFTMarket</dc:title>
  <dc:creator>Yaniv Lavi</dc:creator>
  <cp:lastModifiedBy>Yaniv</cp:lastModifiedBy>
  <cp:revision>22</cp:revision>
  <dcterms:created xsi:type="dcterms:W3CDTF">2022-07-24T18:40:08Z</dcterms:created>
  <dcterms:modified xsi:type="dcterms:W3CDTF">2022-07-26T17:28:22Z</dcterms:modified>
</cp:coreProperties>
</file>