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BE627-4CFE-4F8B-9EA4-99F7847C040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B497-5E33-4AD3-97D3-3CD6F8E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B497-5E33-4AD3-97D3-3CD6F8EC9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77EF4-EC38-C085-ACC9-9C66D3CAE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75B1C-1D16-8D2C-148A-C5099F5CD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5A74C-743A-98CF-EF72-C5B92721B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7D005-BF53-80BD-5DE0-A3122E39E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B497-5E33-4AD3-97D3-3CD6F8EC9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FF6B-8D89-06F6-DF2E-73D15D88B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661C-F1BE-E14B-0590-7A6B65B1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829D-73E0-C168-B486-93388B06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49B3-92C2-0453-98A8-A5DB8101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E428-0054-A5AB-A5ED-79C497E4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426C-9E05-C6E4-B830-D8385B07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D4401-308D-636C-4490-F88A3445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4F94-8F79-768F-C03E-C6DBBF8E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7475-BD8C-08C9-51C9-AA2BA754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3281-1C20-0942-7785-E599952C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612CA-8BBB-014C-2813-FF54671B2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13866-5536-7286-A974-09331D05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67B7-D9A0-0ACE-7434-E23EF67F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BAD3-3418-249B-9EBA-FFB36C90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531D-BC87-2673-2A0D-74BAB81C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C221-DF13-233B-1E27-6169FD7B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C896-A3D1-F2FA-C9EF-94E89A0A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3F3B-3A80-F80B-656C-8983BECC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9845-767D-FDF1-F0A0-7C7F54D8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C41F-C228-1EDA-EA7C-94D9DED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B45-78DF-CCC8-0BB4-BC8DD37F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CD5BD-E5FE-5C0F-F35D-4569E177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FA37-4B39-EC95-1946-8D162E5E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6FD9-F225-24ED-1C30-746F2851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42B2-25BE-EF44-A08E-05728A53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1FDE-85DD-4160-22FC-B5505616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12B2-2C7D-5AC6-191E-BAF243B0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5237-8C2A-FEE6-74E5-5E3C0A64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C72A-1D2A-67B4-7278-4CF6648E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4D83-78B0-B0FB-77A8-4DABB041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225F-A920-058B-E34F-DF62AB1E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72AC-94B9-50CC-B210-49CF3471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F9F35-5BC4-7C69-042F-08D4EFBB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1363A-D1F5-200E-A846-00358BEB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7A1F-60C6-B80A-7180-A4F7F88CD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E490-95A2-3D59-78FB-C688740E4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4C1B-9DFB-2A6F-E3CF-4BF2D840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348E-0A74-E7FB-F5E7-90386C3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C0242-7C32-76B4-B973-269DCC3C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EFE-8393-5BCF-5186-9E8924C7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41DE6-DB45-73F0-B661-BC4623D0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6BF7-0A19-FFC2-023F-9899CE2E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EC7CF-9118-9DC0-5C32-5B3F98C1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A488F-B3FC-FFAD-9DE5-F91B8CF3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B6932-9B66-0136-C412-1BB79C83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E1D8-1AF5-7416-7C5E-A32013AE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6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077-9634-BCD7-E011-DCC49742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93F8-DD5D-DE14-A910-F091E5F9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1AA03-7B3B-DA9B-BD9B-230F9D668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EC8B-6198-EEDE-8817-AAA6F85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6C99-5495-BDA5-B88C-50461D1F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6EBE9-E503-6370-B894-70B5BBB7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E72A-9954-E934-4D40-69738292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C8539-CBC9-04A4-3A83-FF232657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04130-AB3A-4AEF-3BAB-08FEF5A7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9483-40BB-C7D3-E53A-438724C4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0FEF-9D0F-F5E8-4A5D-5AA08BEB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D5896-77E4-B5E7-402F-E9CAD11A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CECB8-9B1F-C22C-A563-3E5F919A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FABE-683A-D3EB-3420-E53134D6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668-0E6C-CD3C-A427-E5889CFDE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A3256-325C-4D87-AD11-5F217BF359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C3F2-F27E-8A45-67E4-1D18AA7D2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7267-EBA3-F944-0396-DBD0D6935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AD8FD-FDB2-4158-939F-C8451DD8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3EEF9FAA-0643-65E9-9473-1673D357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r="23794" b="9176"/>
          <a:stretch/>
        </p:blipFill>
        <p:spPr>
          <a:xfrm>
            <a:off x="34182" y="212887"/>
            <a:ext cx="5637808" cy="5109610"/>
          </a:xfrm>
          <a:prstGeom prst="rect">
            <a:avLst/>
          </a:prstGeom>
        </p:spPr>
      </p:pic>
      <p:pic>
        <p:nvPicPr>
          <p:cNvPr id="11" name="Picture 10" descr="A close-up of words&#10;&#10;Description automatically generated">
            <a:extLst>
              <a:ext uri="{FF2B5EF4-FFF2-40B4-BE49-F238E27FC236}">
                <a16:creationId xmlns:a16="http://schemas.microsoft.com/office/drawing/2014/main" id="{F8B76C31-B0F9-3012-713F-EB09A713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3" r="22744" b="9176"/>
          <a:stretch/>
        </p:blipFill>
        <p:spPr>
          <a:xfrm>
            <a:off x="5953387" y="212887"/>
            <a:ext cx="5952570" cy="5109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244B68-80A3-ED4E-4A11-D946BA4279FA}"/>
              </a:ext>
            </a:extLst>
          </p:cNvPr>
          <p:cNvSpPr txBox="1"/>
          <p:nvPr/>
        </p:nvSpPr>
        <p:spPr>
          <a:xfrm>
            <a:off x="82301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72C91-D7EE-F3F0-4CD5-E0AD1472269F}"/>
              </a:ext>
            </a:extLst>
          </p:cNvPr>
          <p:cNvSpPr txBox="1"/>
          <p:nvPr/>
        </p:nvSpPr>
        <p:spPr>
          <a:xfrm>
            <a:off x="6063453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838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E22-EC5D-0CCB-3A64-60EB83B8B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ED4FE4-8CB2-8D3A-10B6-E298B5C4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6" r="22416"/>
          <a:stretch/>
        </p:blipFill>
        <p:spPr>
          <a:xfrm>
            <a:off x="34182" y="212887"/>
            <a:ext cx="5637808" cy="5109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80141C-3BC6-425E-42B2-4887849AE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6" r="20876"/>
          <a:stretch/>
        </p:blipFill>
        <p:spPr>
          <a:xfrm>
            <a:off x="5953387" y="212887"/>
            <a:ext cx="5952570" cy="5109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350828-8E72-6652-3E22-1866D5AD4E96}"/>
              </a:ext>
            </a:extLst>
          </p:cNvPr>
          <p:cNvSpPr txBox="1"/>
          <p:nvPr/>
        </p:nvSpPr>
        <p:spPr>
          <a:xfrm>
            <a:off x="82301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C720F-54B2-3437-1640-3E902CC5A243}"/>
              </a:ext>
            </a:extLst>
          </p:cNvPr>
          <p:cNvSpPr txBox="1"/>
          <p:nvPr/>
        </p:nvSpPr>
        <p:spPr>
          <a:xfrm>
            <a:off x="6063453" y="897623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588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Melinarskiy, B. (Bar)</dc:creator>
  <cp:lastModifiedBy>Melinarskiy, B. (Bar)</cp:lastModifiedBy>
  <cp:revision>2</cp:revision>
  <dcterms:created xsi:type="dcterms:W3CDTF">2024-10-29T18:57:14Z</dcterms:created>
  <dcterms:modified xsi:type="dcterms:W3CDTF">2024-10-29T19:49:36Z</dcterms:modified>
</cp:coreProperties>
</file>