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07C7-1B70-FD49-01F0-3A7648932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AA992-E0F9-6479-EF57-10565F6DE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5E70F-D2BD-3576-6D58-DB34E17B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0F80-BC7D-4988-ADF9-25CD7172CD7E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3E833-900E-8763-5D73-28CD9948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915D-F083-6F3C-E41A-61B90261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F405-166C-41C2-B8CD-6433CD1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94F41-2F8E-3526-5C3C-D6BE9575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CA928-09B9-E45D-5632-878322F8D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C8B9F-002F-2E5D-F0EB-C424A70F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0F80-BC7D-4988-ADF9-25CD7172CD7E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F373A-2E45-EDEF-035D-E8FFE09B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31419-2327-A1EA-A127-D496F48B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F405-166C-41C2-B8CD-6433CD1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5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04F7F-70B3-177B-CA25-51E8529B1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C79DF-5552-85ED-A2C5-5A72E28B3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90924-52FE-AEE4-0116-E24A698C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0F80-BC7D-4988-ADF9-25CD7172CD7E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F5923-A98A-F771-ADE5-98680D2C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BB3E7-0A55-880D-AEFE-CA19A22C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F405-166C-41C2-B8CD-6433CD1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7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44C2-9EDC-3DCB-7950-BEB16E03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27D1-8996-3F95-3B80-CE49099B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1FF54-608C-D51F-1A54-C50A1454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0F80-BC7D-4988-ADF9-25CD7172CD7E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2DC2A-7A98-CFE4-E9E8-C23D4CD3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DD5FB-D9B6-4458-AA9B-8A992FA1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F405-166C-41C2-B8CD-6433CD1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0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D79D-3FF0-A415-F62F-64FFC6477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F8C2E-FC33-1823-1692-0A7D88BE4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F2297-68F9-DF5C-1707-D182333E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0F80-BC7D-4988-ADF9-25CD7172CD7E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5449-6E9E-FDFB-8379-696CADB5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1985C-B73F-1923-038A-4A01C7D8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F405-166C-41C2-B8CD-6433CD1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7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59D8-01C7-83CF-6A0B-3566E7EF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9E0A-08DF-D14B-CAE9-EA4BE10B3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EF5B0-1C1B-6ECB-E50F-D09F16034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057BA-64D2-8309-22C7-0C8F58B5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0F80-BC7D-4988-ADF9-25CD7172CD7E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B8192-93B1-E748-C82A-41027946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C97B7-1113-2C2C-34BE-E6FC7B2C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F405-166C-41C2-B8CD-6433CD1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7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5773-0960-086B-DCAB-27ABBCB66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C43B3-9428-56DD-6812-90D06373F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74E37-E7ED-6DFC-BDE1-D117FFDE6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9B37C-9D2B-74A9-CA95-DC1D53C92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BB575-4CD9-F899-87D1-FA7D5E088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8EC1A-7CD9-D371-723E-F1DDAD87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0F80-BC7D-4988-ADF9-25CD7172CD7E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0419D-80FA-A5DF-CC1E-76A7962B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5D72C-F105-3819-8F18-B59378DF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F405-166C-41C2-B8CD-6433CD1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1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433C-B9D9-4988-C83D-8E5747AD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030BD-7300-3EA4-0618-063D1FD2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0F80-BC7D-4988-ADF9-25CD7172CD7E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C0F39-BB18-2001-CDDA-DF97D8C5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D0692-90ED-1824-5553-0D835C42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F405-166C-41C2-B8CD-6433CD1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8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8F234-A728-B146-3D4D-BB057556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0F80-BC7D-4988-ADF9-25CD7172CD7E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07003-0CEE-AA57-319D-309CB283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F9A8A-8BDA-0E05-D421-0423F472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F405-166C-41C2-B8CD-6433CD1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6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31F7-BA53-B289-6ED2-583A84C5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7461-EDDC-13BC-C3E0-7D42C3D50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5FD6D-6B70-7B02-BC6F-E2C581A2B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3C603-8FE5-CD4C-5CAF-30022E5BC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0F80-BC7D-4988-ADF9-25CD7172CD7E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E7E34-B257-1199-2146-9C56A735B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BA4D3-656A-07C5-02E5-E4DBD571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F405-166C-41C2-B8CD-6433CD1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6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DA91-62FB-8F6F-A06C-EE3CE965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840F5-53D2-63D4-EFB4-2A6261931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DB712-6E87-64AD-95BA-11BC0ED00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47020-5FEC-2557-C9B3-655C6A1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0F80-BC7D-4988-ADF9-25CD7172CD7E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D5798-26C4-36FC-36D4-2B6FD4A8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7AEA9-E161-987F-1EE4-6CBE4688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F405-166C-41C2-B8CD-6433CD1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1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392EE-F5A4-8C5A-DD09-D84B1FDC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2DBD4-3759-0A33-75E4-C608B87AE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E5600-433D-0B92-BD22-D19E35FFA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90F80-BC7D-4988-ADF9-25CD7172CD7E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54E49-3572-49C3-3EEA-53912C9B0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4B10B-EB56-4B7B-3EE9-341B12BDC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EFF405-166C-41C2-B8CD-6433CD1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7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866EC2-B8CF-0E12-4E79-158FD6ACE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447CA9FF-8F85-4F53-57E8-B5DEF4C5B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9"/>
          <a:stretch/>
        </p:blipFill>
        <p:spPr>
          <a:xfrm>
            <a:off x="129449" y="2344324"/>
            <a:ext cx="5805684" cy="2380076"/>
          </a:xfrm>
          <a:prstGeom prst="rect">
            <a:avLst/>
          </a:prstGeom>
        </p:spPr>
      </p:pic>
      <p:pic>
        <p:nvPicPr>
          <p:cNvPr id="5" name="Picture 4" descr="A collage of x-ray images of a person's chest&#10;&#10;AI-generated content may be incorrect.">
            <a:extLst>
              <a:ext uri="{FF2B5EF4-FFF2-40B4-BE49-F238E27FC236}">
                <a16:creationId xmlns:a16="http://schemas.microsoft.com/office/drawing/2014/main" id="{01BB14C9-111C-7D75-3484-77410DEB4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8" y="2321880"/>
            <a:ext cx="5968995" cy="240252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BB6107-A7F7-9A47-482A-BC41615D8D87}"/>
              </a:ext>
            </a:extLst>
          </p:cNvPr>
          <p:cNvCxnSpPr>
            <a:cxnSpLocks/>
          </p:cNvCxnSpPr>
          <p:nvPr/>
        </p:nvCxnSpPr>
        <p:spPr>
          <a:xfrm>
            <a:off x="6096000" y="2015067"/>
            <a:ext cx="0" cy="268960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7789E3-26E4-2C65-7F73-1FE7127973CD}"/>
              </a:ext>
            </a:extLst>
          </p:cNvPr>
          <p:cNvSpPr txBox="1"/>
          <p:nvPr/>
        </p:nvSpPr>
        <p:spPr>
          <a:xfrm>
            <a:off x="93136" y="2038871"/>
            <a:ext cx="149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ADFCF-EC4C-C24D-916B-DAD187E45BA0}"/>
              </a:ext>
            </a:extLst>
          </p:cNvPr>
          <p:cNvSpPr txBox="1"/>
          <p:nvPr/>
        </p:nvSpPr>
        <p:spPr>
          <a:xfrm>
            <a:off x="6121400" y="1934090"/>
            <a:ext cx="149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6971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Melinarskiy, B. (Bar)</dc:creator>
  <cp:lastModifiedBy>Melinarskiy, B. (Bar)</cp:lastModifiedBy>
  <cp:revision>2</cp:revision>
  <dcterms:created xsi:type="dcterms:W3CDTF">2025-03-09T12:57:45Z</dcterms:created>
  <dcterms:modified xsi:type="dcterms:W3CDTF">2025-03-09T13:19:27Z</dcterms:modified>
</cp:coreProperties>
</file>