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71" r:id="rId3"/>
    <p:sldId id="375" r:id="rId4"/>
    <p:sldId id="373" r:id="rId5"/>
    <p:sldId id="376" r:id="rId6"/>
    <p:sldId id="378" r:id="rId7"/>
    <p:sldId id="380" r:id="rId8"/>
    <p:sldId id="377" r:id="rId9"/>
    <p:sldId id="37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917BC4-1CBE-4058-AC8D-BA9E327897AF}">
          <p14:sldIdLst>
            <p14:sldId id="256"/>
            <p14:sldId id="371"/>
            <p14:sldId id="375"/>
            <p14:sldId id="373"/>
            <p14:sldId id="376"/>
            <p14:sldId id="378"/>
            <p14:sldId id="380"/>
            <p14:sldId id="377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3" autoAdjust="0"/>
    <p:restoredTop sz="94660"/>
  </p:normalViewPr>
  <p:slideViewPr>
    <p:cSldViewPr>
      <p:cViewPr varScale="1">
        <p:scale>
          <a:sx n="83" d="100"/>
          <a:sy n="83" d="100"/>
        </p:scale>
        <p:origin x="162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97F95-3581-43DA-A124-29157C691CE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1F79C-FD7A-435A-BECE-D791D5B3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3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ACCA-9A92-439B-B93A-87EFE1844D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5E0-34AF-4DC4-8B14-E3E97DA83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ACCA-9A92-439B-B93A-87EFE1844D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5E0-34AF-4DC4-8B14-E3E97DA83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ACCA-9A92-439B-B93A-87EFE1844D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5E0-34AF-4DC4-8B14-E3E97DA83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ACCA-9A92-439B-B93A-87EFE1844D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5E0-34AF-4DC4-8B14-E3E97DA83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ACCA-9A92-439B-B93A-87EFE1844D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5E0-34AF-4DC4-8B14-E3E97DA83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ACCA-9A92-439B-B93A-87EFE1844D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5E0-34AF-4DC4-8B14-E3E97DA83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ACCA-9A92-439B-B93A-87EFE1844D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5E0-34AF-4DC4-8B14-E3E97DA83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ACCA-9A92-439B-B93A-87EFE1844D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5E0-34AF-4DC4-8B14-E3E97DA83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ACCA-9A92-439B-B93A-87EFE1844D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5E0-34AF-4DC4-8B14-E3E97DA8305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ACCA-9A92-439B-B93A-87EFE1844D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A5E0-34AF-4DC4-8B14-E3E97DA830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ACCA-9A92-439B-B93A-87EFE1844D7F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35A5E0-34AF-4DC4-8B14-E3E97DA830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E35A5E0-34AF-4DC4-8B14-E3E97DA8305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7BACCA-9A92-439B-B93A-87EFE1844D7F}" type="datetimeFigureOut">
              <a:rPr lang="en-US" smtClean="0"/>
              <a:t>4/19/2021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r" defTabSz="914400" rtl="1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r" defTabSz="914400" rtl="1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defTabSz="914400" rtl="1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defTabSz="914400" rtl="1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ivemq.com/demos/websocket-clien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1235968"/>
          </a:xfrm>
        </p:spPr>
        <p:txBody>
          <a:bodyPr/>
          <a:lstStyle/>
          <a:p>
            <a:r>
              <a:rPr lang="en-US" b="1" dirty="0"/>
              <a:t>IOT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Hands-On 4</a:t>
            </a:r>
          </a:p>
        </p:txBody>
      </p:sp>
    </p:spTree>
    <p:extLst>
      <p:ext uri="{BB962C8B-B14F-4D97-AF65-F5344CB8AC3E}">
        <p14:creationId xmlns:p14="http://schemas.microsoft.com/office/powerpoint/2010/main" val="37527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4463-ECE1-4C40-9005-0BAA10F8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/>
              <a:t>Hands-On #4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29296-115D-43EE-B67F-950066AF9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205064"/>
          </a:xfrm>
        </p:spPr>
        <p:txBody>
          <a:bodyPr>
            <a:normAutofit/>
          </a:bodyPr>
          <a:lstStyle/>
          <a:p>
            <a:pPr algn="l" rtl="0"/>
            <a:r>
              <a:rPr lang="en-US" sz="3200" b="1" dirty="0"/>
              <a:t>Goals:</a:t>
            </a:r>
          </a:p>
          <a:p>
            <a:pPr lvl="1" algn="l" rtl="0"/>
            <a:r>
              <a:rPr lang="en-US" sz="2800" dirty="0"/>
              <a:t>Create client session to </a:t>
            </a:r>
            <a:r>
              <a:rPr lang="en-US" sz="2800" dirty="0" err="1"/>
              <a:t>HiveMQ</a:t>
            </a:r>
            <a:r>
              <a:rPr lang="en-US" sz="2800" dirty="0"/>
              <a:t> broker (public server)</a:t>
            </a:r>
          </a:p>
          <a:p>
            <a:pPr lvl="1" algn="l" rtl="0"/>
            <a:r>
              <a:rPr lang="en-US" sz="2800" dirty="0"/>
              <a:t>Create continuous subscriber session</a:t>
            </a:r>
          </a:p>
          <a:p>
            <a:pPr lvl="1" algn="l" rtl="0"/>
            <a:r>
              <a:rPr lang="en-US" sz="2800" dirty="0"/>
              <a:t>Implement simple event handler based on sensor’s data</a:t>
            </a:r>
          </a:p>
          <a:p>
            <a:pPr lvl="1" algn="l" rtl="0"/>
            <a:r>
              <a:rPr lang="en-US" sz="2800" dirty="0"/>
              <a:t>Control white-cube devices/emulators</a:t>
            </a:r>
          </a:p>
        </p:txBody>
      </p:sp>
    </p:spTree>
    <p:extLst>
      <p:ext uri="{BB962C8B-B14F-4D97-AF65-F5344CB8AC3E}">
        <p14:creationId xmlns:p14="http://schemas.microsoft.com/office/powerpoint/2010/main" val="344948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F724-8EEB-4EE9-BC5D-6A3F52EA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pPr rtl="0"/>
            <a:r>
              <a:rPr lang="en-US" dirty="0"/>
              <a:t>Steps TODO: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ECD0-A665-45A3-A708-7F632FFBA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7620000" cy="5832648"/>
          </a:xfrm>
        </p:spPr>
        <p:txBody>
          <a:bodyPr>
            <a:normAutofit/>
          </a:bodyPr>
          <a:lstStyle/>
          <a:p>
            <a:pPr lvl="2" algn="l" rtl="0"/>
            <a:r>
              <a:rPr lang="en-US" sz="2200" dirty="0"/>
              <a:t>Create client to broker server </a:t>
            </a:r>
            <a:r>
              <a:rPr lang="en-US" dirty="0"/>
              <a:t>	</a:t>
            </a:r>
          </a:p>
          <a:p>
            <a:pPr lvl="2" algn="l" rtl="0"/>
            <a:r>
              <a:rPr lang="en-US" sz="2200" dirty="0"/>
              <a:t>Run cubes emulators</a:t>
            </a:r>
          </a:p>
          <a:p>
            <a:pPr lvl="2" algn="l" rtl="0"/>
            <a:r>
              <a:rPr lang="en-US" sz="2200" dirty="0"/>
              <a:t>Monitor your cube set by </a:t>
            </a:r>
            <a:r>
              <a:rPr lang="en-US" sz="2200" dirty="0">
                <a:hlinkClick r:id="rId2"/>
              </a:rPr>
              <a:t>http://hivemq.com/demos/websocket-client/</a:t>
            </a:r>
            <a:r>
              <a:rPr lang="en-US" sz="2200" dirty="0"/>
              <a:t> </a:t>
            </a:r>
          </a:p>
          <a:p>
            <a:pPr marL="777240" lvl="2" indent="0" algn="l" rtl="0">
              <a:buNone/>
            </a:pPr>
            <a:r>
              <a:rPr lang="en-US" dirty="0"/>
              <a:t>	 </a:t>
            </a:r>
            <a:r>
              <a:rPr lang="en-US" sz="2200" dirty="0"/>
              <a:t>Create continuous subscribe session to monitor your cubes group (by web-browser and python script)</a:t>
            </a:r>
          </a:p>
          <a:p>
            <a:pPr lvl="2" algn="l" rtl="0"/>
            <a:r>
              <a:rPr lang="en-US" sz="2200" dirty="0"/>
              <a:t>Define event handler for each cube from set (Button, DHT, </a:t>
            </a:r>
            <a:r>
              <a:rPr lang="en-US" sz="2200" dirty="0">
                <a:solidFill>
                  <a:srgbClr val="FF0000"/>
                </a:solidFill>
              </a:rPr>
              <a:t>Light, Reed</a:t>
            </a:r>
            <a:r>
              <a:rPr lang="en-US" sz="2200" dirty="0"/>
              <a:t>, Relay)</a:t>
            </a:r>
          </a:p>
          <a:p>
            <a:pPr lvl="2" algn="l" rtl="0"/>
            <a:r>
              <a:rPr lang="en-US" sz="2200" dirty="0"/>
              <a:t>Create interactions with your cubes group according to tests set (1 - 3)</a:t>
            </a:r>
          </a:p>
          <a:p>
            <a:pPr lvl="2" algn="l" rtl="0"/>
            <a:r>
              <a:rPr lang="en-US" sz="2200" dirty="0"/>
              <a:t>Create short word report, upload to MOODLE as </a:t>
            </a:r>
            <a:r>
              <a:rPr lang="en-US" sz="3200" dirty="0">
                <a:solidFill>
                  <a:srgbClr val="FF0000"/>
                </a:solidFill>
              </a:rPr>
              <a:t>Assignment #2</a:t>
            </a:r>
            <a:endParaRPr lang="en-US" sz="2200" dirty="0">
              <a:solidFill>
                <a:srgbClr val="FF0000"/>
              </a:solidFill>
            </a:endParaRPr>
          </a:p>
          <a:p>
            <a:pPr marL="777240" lvl="2" indent="0" algn="l" rtl="0">
              <a:buNone/>
            </a:pPr>
            <a:endParaRPr lang="en-US" sz="2200" dirty="0"/>
          </a:p>
          <a:p>
            <a:pPr lvl="2" algn="l" rtl="0"/>
            <a:endParaRPr lang="en-US" sz="2200" dirty="0"/>
          </a:p>
          <a:p>
            <a:pPr marL="777240" lvl="2" indent="0" algn="l" rtl="0">
              <a:buNone/>
            </a:pPr>
            <a:endParaRPr lang="en-US" sz="2200" dirty="0"/>
          </a:p>
          <a:p>
            <a:pPr marL="777240" lvl="2" indent="0" algn="l" rtl="0">
              <a:buNone/>
            </a:pPr>
            <a:endParaRPr lang="en-US" sz="2200" dirty="0"/>
          </a:p>
          <a:p>
            <a:pPr marL="11430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5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4463-ECE1-4C40-9005-0BAA10F8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29296-115D-43EE-B67F-950066AF9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Use next example file: </a:t>
            </a:r>
          </a:p>
          <a:p>
            <a:pPr lvl="1" algn="l" rtl="0"/>
            <a:r>
              <a:rPr lang="en-US" dirty="0"/>
              <a:t>Cubes_test.py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F90DE-ACD9-47F8-9409-F451E4167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88840"/>
            <a:ext cx="29241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3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9827-D6C9-406C-AB90-8F6E7908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23" y="773832"/>
            <a:ext cx="7620000" cy="1143000"/>
          </a:xfrm>
        </p:spPr>
        <p:txBody>
          <a:bodyPr/>
          <a:lstStyle/>
          <a:p>
            <a:pPr rtl="0"/>
            <a:r>
              <a:rPr lang="en-US" b="1" dirty="0"/>
              <a:t>Test 1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69357-2C34-4EE2-9D3C-02D448D40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7620000" cy="4483968"/>
          </a:xfrm>
        </p:spPr>
        <p:txBody>
          <a:bodyPr/>
          <a:lstStyle/>
          <a:p>
            <a:pPr algn="l" rtl="0"/>
            <a:r>
              <a:rPr lang="en-US" b="1" dirty="0"/>
              <a:t>Goal: collect data from DHT</a:t>
            </a:r>
          </a:p>
          <a:p>
            <a:pPr algn="l" rtl="0"/>
            <a:r>
              <a:rPr lang="en-US" b="1" dirty="0"/>
              <a:t>Steps to proceed:</a:t>
            </a:r>
          </a:p>
          <a:p>
            <a:pPr lvl="1" algn="l" rtl="0"/>
            <a:r>
              <a:rPr lang="en-US" b="1" dirty="0"/>
              <a:t>create client</a:t>
            </a:r>
          </a:p>
          <a:p>
            <a:pPr lvl="1" algn="l" rtl="0"/>
            <a:r>
              <a:rPr lang="en-US" b="1" dirty="0"/>
              <a:t>run your device (emulator)</a:t>
            </a:r>
          </a:p>
          <a:p>
            <a:pPr lvl="1" algn="l" rtl="0"/>
            <a:r>
              <a:rPr lang="en-US" b="1" dirty="0"/>
              <a:t>start monitoring for 10 min (collect 20 data samples)</a:t>
            </a:r>
          </a:p>
          <a:p>
            <a:pPr lvl="1" algn="l" rtl="0"/>
            <a:r>
              <a:rPr lang="en-US" b="1" dirty="0">
                <a:solidFill>
                  <a:srgbClr val="C00000"/>
                </a:solidFill>
              </a:rPr>
              <a:t>(optional task):</a:t>
            </a:r>
          </a:p>
          <a:p>
            <a:pPr marL="411480" lvl="1" indent="0" algn="l" rtl="0">
              <a:buNone/>
            </a:pPr>
            <a:r>
              <a:rPr lang="en-US" b="1" dirty="0"/>
              <a:t>parse messages from DHT and create excel file with temperature and humidity curves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5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6462-E0C8-4B33-A6A3-EC3316EF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BE4A-BB3C-4F59-BC6E-B853D1AC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Goal: control RELAY</a:t>
            </a:r>
          </a:p>
          <a:p>
            <a:pPr algn="l" rtl="0"/>
            <a:r>
              <a:rPr lang="en-US" b="1" dirty="0"/>
              <a:t>Steps to proceed:</a:t>
            </a:r>
          </a:p>
          <a:p>
            <a:pPr lvl="1" algn="l" rtl="0"/>
            <a:r>
              <a:rPr lang="en-US" b="1" dirty="0"/>
              <a:t>create client</a:t>
            </a:r>
          </a:p>
          <a:p>
            <a:pPr lvl="1" algn="l" rtl="0"/>
            <a:r>
              <a:rPr lang="en-US" b="1" dirty="0"/>
              <a:t>run your device (emulator)</a:t>
            </a:r>
          </a:p>
          <a:p>
            <a:pPr lvl="1" algn="l" rtl="0"/>
            <a:r>
              <a:rPr lang="en-US" b="1" dirty="0"/>
              <a:t>Send ON command, observe change status on device (emulator)</a:t>
            </a:r>
          </a:p>
          <a:p>
            <a:pPr lvl="1" algn="l" rtl="0"/>
            <a:r>
              <a:rPr lang="en-US" b="1" dirty="0"/>
              <a:t>Send OFF command, observe change status on device (emulator)</a:t>
            </a:r>
          </a:p>
          <a:p>
            <a:pPr marL="114300" indent="0" algn="l" rtl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9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9635-A9FE-41F0-8A01-C1D450D1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597A-E956-41CE-BAB6-5F44E1944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Goal: recognize event from BUTTON (push button)</a:t>
            </a:r>
          </a:p>
          <a:p>
            <a:pPr algn="l" rtl="0"/>
            <a:r>
              <a:rPr lang="en-US" b="1" dirty="0"/>
              <a:t>Steps to proceed:</a:t>
            </a:r>
          </a:p>
          <a:p>
            <a:pPr lvl="1" algn="l" rtl="0"/>
            <a:r>
              <a:rPr lang="en-US" b="1" dirty="0"/>
              <a:t>create client</a:t>
            </a:r>
          </a:p>
          <a:p>
            <a:pPr lvl="1" algn="l" rtl="0"/>
            <a:r>
              <a:rPr lang="en-US" b="1" dirty="0"/>
              <a:t>run your device (emulator)</a:t>
            </a:r>
          </a:p>
          <a:p>
            <a:pPr lvl="1" algn="l" rtl="0"/>
            <a:r>
              <a:rPr lang="en-US" b="1" dirty="0"/>
              <a:t>Push button, observe instant event </a:t>
            </a:r>
          </a:p>
          <a:p>
            <a:pPr lvl="1" algn="l" rtl="0"/>
            <a:r>
              <a:rPr lang="en-US" b="1" dirty="0"/>
              <a:t>Create appropriate event detector method</a:t>
            </a:r>
          </a:p>
          <a:p>
            <a:pPr lvl="1" algn="l" rtl="0"/>
            <a:r>
              <a:rPr lang="en-US" b="1" dirty="0"/>
              <a:t>Use RELAY as pair for BUTTON (alter RELAY state all time when the BUTTON is pushed)</a:t>
            </a:r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8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8A8C-712B-4EA2-91AB-204DF0D5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4 </a:t>
            </a:r>
            <a:r>
              <a:rPr lang="en-US" sz="3200" b="1" dirty="0"/>
              <a:t>(only in class)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5CE1-4C26-46AF-BE3C-89A091C10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Goal: recognize event from REED (applied magnetic field detector)</a:t>
            </a:r>
          </a:p>
          <a:p>
            <a:pPr algn="l" rtl="0"/>
            <a:r>
              <a:rPr lang="en-US" b="1" dirty="0"/>
              <a:t>Steps to proceed:</a:t>
            </a:r>
          </a:p>
          <a:p>
            <a:pPr lvl="1" algn="l" rtl="0"/>
            <a:r>
              <a:rPr lang="en-US" b="1" dirty="0"/>
              <a:t>create client</a:t>
            </a:r>
          </a:p>
          <a:p>
            <a:pPr lvl="1" algn="l" rtl="0"/>
            <a:r>
              <a:rPr lang="en-US" b="1" dirty="0"/>
              <a:t>recognize your device</a:t>
            </a:r>
          </a:p>
          <a:p>
            <a:pPr lvl="1" algn="l" rtl="0"/>
            <a:r>
              <a:rPr lang="en-US" b="1" dirty="0"/>
              <a:t>Use magnet for changing REED state</a:t>
            </a:r>
          </a:p>
          <a:p>
            <a:pPr lvl="1" algn="l" rtl="0"/>
            <a:r>
              <a:rPr lang="en-US" b="1" dirty="0"/>
              <a:t>Create appropriate event detector method</a:t>
            </a:r>
          </a:p>
          <a:p>
            <a:pPr lvl="1" algn="l" rtl="0"/>
            <a:r>
              <a:rPr lang="en-US" b="1" dirty="0"/>
              <a:t>Use RELAY as pair for REED (alter RELAY state all time when magnetic field applied to REED)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3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8167-1566-44E9-AC09-F2EC4372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5 </a:t>
            </a:r>
            <a: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675E47"/>
                </a:solidFill>
                <a:effectLst/>
                <a:uLnTx/>
                <a:uFillTx/>
                <a:latin typeface="Cambria"/>
                <a:ea typeface="+mj-ea"/>
                <a:cs typeface="+mj-cs"/>
              </a:rPr>
              <a:t>(only in class)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4321-0A61-46AB-BA70-19D46271F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dirty="0"/>
              <a:t>Goal: recognize event from LIGHT (LDR - Light Dependent Resistors)</a:t>
            </a:r>
          </a:p>
          <a:p>
            <a:pPr algn="l" rtl="0"/>
            <a:r>
              <a:rPr lang="en-US" b="1" dirty="0"/>
              <a:t>Steps to proceed:</a:t>
            </a:r>
          </a:p>
          <a:p>
            <a:pPr lvl="1" algn="l" rtl="0"/>
            <a:r>
              <a:rPr lang="en-US" b="1" dirty="0"/>
              <a:t>create client</a:t>
            </a:r>
          </a:p>
          <a:p>
            <a:pPr lvl="1" algn="l" rtl="0"/>
            <a:r>
              <a:rPr lang="en-US" b="1" dirty="0"/>
              <a:t>recognize your device</a:t>
            </a:r>
          </a:p>
          <a:p>
            <a:pPr lvl="1" algn="l" rtl="0"/>
            <a:r>
              <a:rPr lang="en-US" b="1" dirty="0"/>
              <a:t>Observe data in default state</a:t>
            </a:r>
          </a:p>
          <a:p>
            <a:pPr lvl="1" algn="l" rtl="0"/>
            <a:r>
              <a:rPr lang="en-US" b="1" dirty="0"/>
              <a:t>Change light intensity, observe change </a:t>
            </a:r>
          </a:p>
          <a:p>
            <a:pPr lvl="1" algn="l" rtl="0"/>
            <a:r>
              <a:rPr lang="en-US" b="1" dirty="0"/>
              <a:t>Use RELAY as pair for LIGHT(change RELAY state to ON when light intensity under threshold=100, and OFF when above)</a:t>
            </a:r>
            <a:endParaRPr lang="en-US" dirty="0"/>
          </a:p>
          <a:p>
            <a:pPr marL="11430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06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3422</TotalTime>
  <Words>405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</vt:lpstr>
      <vt:lpstr>Adjacency</vt:lpstr>
      <vt:lpstr>IOT</vt:lpstr>
      <vt:lpstr>Hands-On #4</vt:lpstr>
      <vt:lpstr>Steps TODO:</vt:lpstr>
      <vt:lpstr>TODO</vt:lpstr>
      <vt:lpstr>Test 1 </vt:lpstr>
      <vt:lpstr>Test 2</vt:lpstr>
      <vt:lpstr>Test 3</vt:lpstr>
      <vt:lpstr>Test 4 (only in class)</vt:lpstr>
      <vt:lpstr>Test 5 (only in class)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Toolbox</dc:title>
  <dc:creator>c_yuryy@qti.qualcomm.com</dc:creator>
  <cp:lastModifiedBy>Yury Yurchenko</cp:lastModifiedBy>
  <cp:revision>257</cp:revision>
  <dcterms:created xsi:type="dcterms:W3CDTF">2016-09-20T09:32:13Z</dcterms:created>
  <dcterms:modified xsi:type="dcterms:W3CDTF">2021-04-19T16:30:49Z</dcterms:modified>
</cp:coreProperties>
</file>