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214E66-8A8C-407E-A5C5-07FAD04A0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EC482BC-518E-445B-BD5C-BBFF44C6A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671D1A3-1C75-4B9E-90D5-0444C92E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88CD-0CFC-42CF-A902-F3B593BAC7CB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3B7F57-F217-42E6-8F91-3C33A20E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6863405-C550-46BF-9F27-41D53CB0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FB74-8C68-4523-AD02-1AE86E385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37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C38DE0-B337-4236-9102-D74F454E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2CEF16F-7250-462C-AFE7-E88FF0F8D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2C2458-B17D-42EB-8D99-41E65EC8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88CD-0CFC-42CF-A902-F3B593BAC7CB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246DE3-5E0B-495B-94A0-74DE638D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698CA21-D112-4701-9FDE-FD6266B2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FB74-8C68-4523-AD02-1AE86E385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875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118DCE7-3D18-4BE6-9725-D47BF1718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DEBBBD9-A543-48BE-9030-C5D67894D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7118901-5282-4412-A3F3-F60A412E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88CD-0CFC-42CF-A902-F3B593BAC7CB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F7BB225-461B-4281-8D79-AC0593E0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A5330C4-762B-4ED6-8315-01DC8BA0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FB74-8C68-4523-AD02-1AE86E385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949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3502AC-A070-426E-B793-20FE1873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1F80B8-E9CE-4749-B15E-F0B6E7080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98EB2B8-DF97-42FC-A1EF-57DA7D58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88CD-0CFC-42CF-A902-F3B593BAC7CB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C63741C-7F9E-4C41-8ABD-7D653368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5CDBE49-B427-4084-9731-F4BCE542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FB74-8C68-4523-AD02-1AE86E385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211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D13CC4-838F-4F2F-838B-CB18A81E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65DE6F0-C33C-438F-B6D1-9AE140D6F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2AD2AC-E725-4A08-BEEA-9F09625E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88CD-0CFC-42CF-A902-F3B593BAC7CB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6498A66-91AC-4357-8861-859DB3F8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940AE79-249E-4E31-9E08-D525B3E1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FB74-8C68-4523-AD02-1AE86E385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72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A6EF6A-7E8F-40B8-8578-FBD5A3C1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9ABFB43-9D93-4616-83D3-570F3F9FE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D480A2D-077E-426F-8D4F-B9D774ABF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D996D7E-CF40-47DC-8246-BBA1AA73C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88CD-0CFC-42CF-A902-F3B593BAC7CB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70A4544-420F-4E18-9ED7-87685B89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D5447FD-7A52-4790-90A1-262466A0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FB74-8C68-4523-AD02-1AE86E385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82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2A1DB0-BB0D-4D03-B07E-DA780723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6D6E73-7BD1-44E7-8EB2-36A9C7E30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053CDA7-730F-419B-9D8A-BDAE7B992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7D63BBF-3052-44C6-838E-6DA4B70FF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9C85F9C-8906-4961-80B3-2F626CCE6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6E842A4-C430-4614-9EEA-772BA72E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88CD-0CFC-42CF-A902-F3B593BAC7CB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149B6C4-87EE-409D-8B94-92BF3A9A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F066756-CCE7-476C-8851-FD3A19C8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FB74-8C68-4523-AD02-1AE86E385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14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D1CA63-7B73-4D6B-9C82-A6F749FF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16BEF80-9A07-46F9-981E-E6996F2C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88CD-0CFC-42CF-A902-F3B593BAC7CB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B4C8FC4-17AF-4B04-A44D-ED623254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D594C9-4A82-4CFF-82B9-85C65A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FB74-8C68-4523-AD02-1AE86E385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434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C54AFB7-BFC6-495D-AC2F-8CD133BD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88CD-0CFC-42CF-A902-F3B593BAC7CB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35CC299-EDDB-44E4-8933-16B0EA54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F160DA5-D5A6-44E1-A395-193CFF5C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FB74-8C68-4523-AD02-1AE86E385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240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FAD468-4C33-4F7D-A4F5-28AA1A0C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2CF792-2161-42CF-AE56-0673D036F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2EC160F-046D-4824-8A90-D09949392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0F2B683-4E18-42B9-8E6D-CB3C4383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88CD-0CFC-42CF-A902-F3B593BAC7CB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32CFA3B-604E-46D5-9DC7-597F717C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361F081-4599-4373-AED5-E0C64668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FB74-8C68-4523-AD02-1AE86E385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752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901D9B-9DD9-45B5-BD49-B8B6DA40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967A634-10EF-4F7B-AF53-19C313975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679E19D-FF93-44A5-AEC6-29817E777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59BE27F-EAF1-4AED-ACE4-2B6C0FF8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88CD-0CFC-42CF-A902-F3B593BAC7CB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0313FAC-C229-4EA6-9533-4F02C573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9472138-D7C2-4946-9F59-B2D4D565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FB74-8C68-4523-AD02-1AE86E385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736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9F065EF-9748-4616-A55A-3FDECE9A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8C9FEB1-320A-4F97-9852-78D6C0D46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4AF416-0770-4469-B45D-E05424325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688CD-0CFC-42CF-A902-F3B593BAC7CB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CED2CD5-360D-4ABA-AC29-371D118DF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DA481C-1967-4250-BB48-41B35EDA2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6FB74-8C68-4523-AD02-1AE86E385D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181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23CFE71A-FA61-4939-A714-CDD526C621F0}"/>
              </a:ext>
            </a:extLst>
          </p:cNvPr>
          <p:cNvSpPr/>
          <p:nvPr/>
        </p:nvSpPr>
        <p:spPr>
          <a:xfrm>
            <a:off x="1302015" y="423357"/>
            <a:ext cx="9496425" cy="56292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FAC453-13AD-402F-A8C6-C3039C30C516}"/>
              </a:ext>
            </a:extLst>
          </p:cNvPr>
          <p:cNvSpPr/>
          <p:nvPr/>
        </p:nvSpPr>
        <p:spPr>
          <a:xfrm>
            <a:off x="1914525" y="828675"/>
            <a:ext cx="788670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בתוך ה</a:t>
            </a:r>
            <a:r>
              <a:rPr lang="en-US" dirty="0" err="1"/>
              <a:t>ectionpreformed</a:t>
            </a:r>
            <a:r>
              <a:rPr lang="he-IL" dirty="0"/>
              <a:t> יבוצע תפריט האפשרויות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415F520-3063-4DB3-AFB2-306ACC0F9781}"/>
              </a:ext>
            </a:extLst>
          </p:cNvPr>
          <p:cNvSpPr/>
          <p:nvPr/>
        </p:nvSpPr>
        <p:spPr>
          <a:xfrm>
            <a:off x="1914525" y="2419351"/>
            <a:ext cx="7886700" cy="258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A27EB42-7F58-47AB-8971-1DB579E64CA6}"/>
              </a:ext>
            </a:extLst>
          </p:cNvPr>
          <p:cNvSpPr/>
          <p:nvPr/>
        </p:nvSpPr>
        <p:spPr>
          <a:xfrm>
            <a:off x="1914525" y="5143499"/>
            <a:ext cx="788670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E87F369-3E20-402B-ABA3-B9F5396EDBCF}"/>
              </a:ext>
            </a:extLst>
          </p:cNvPr>
          <p:cNvSpPr txBox="1"/>
          <p:nvPr/>
        </p:nvSpPr>
        <p:spPr>
          <a:xfrm>
            <a:off x="1302015" y="459343"/>
            <a:ext cx="108876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GRID(3,1)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A947DBF-2E4F-4E4F-A0B1-19AC00AA3B86}"/>
              </a:ext>
            </a:extLst>
          </p:cNvPr>
          <p:cNvSpPr txBox="1"/>
          <p:nvPr/>
        </p:nvSpPr>
        <p:spPr>
          <a:xfrm>
            <a:off x="2359559" y="920235"/>
            <a:ext cx="36237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PANEL: MENU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jMenuBar:</a:t>
            </a:r>
            <a:r>
              <a:rPr lang="en-US" dirty="0" err="1"/>
              <a:t>menubar</a:t>
            </a:r>
            <a:endParaRPr lang="he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E25B1B5-DB39-4EF4-BB72-A89708A2126B}"/>
              </a:ext>
            </a:extLst>
          </p:cNvPr>
          <p:cNvSpPr txBox="1"/>
          <p:nvPr/>
        </p:nvSpPr>
        <p:spPr>
          <a:xfrm>
            <a:off x="2927237" y="2512457"/>
            <a:ext cx="529298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PanelDrawing:map</a:t>
            </a:r>
            <a:endParaRPr lang="en-US" dirty="0"/>
          </a:p>
          <a:p>
            <a:r>
              <a:rPr lang="he-IL" dirty="0"/>
              <a:t>הגדרת גודל הפאנל על ידי</a:t>
            </a:r>
            <a:r>
              <a:rPr lang="en-US" dirty="0"/>
              <a:t>()</a:t>
            </a:r>
            <a:r>
              <a:rPr lang="en-US" dirty="0" err="1"/>
              <a:t>getWidth</a:t>
            </a:r>
            <a:r>
              <a:rPr lang="en-US" dirty="0"/>
              <a:t> </a:t>
            </a:r>
            <a:r>
              <a:rPr lang="he-IL" dirty="0"/>
              <a:t>ו-()</a:t>
            </a:r>
            <a:r>
              <a:rPr lang="en-US" dirty="0" err="1"/>
              <a:t>getHeight</a:t>
            </a:r>
            <a:r>
              <a:rPr lang="en-US" dirty="0"/>
              <a:t>.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F1B0040-22D7-403E-AD08-CD15CF29AACB}"/>
              </a:ext>
            </a:extLst>
          </p:cNvPr>
          <p:cNvSpPr txBox="1"/>
          <p:nvPr/>
        </p:nvSpPr>
        <p:spPr>
          <a:xfrm>
            <a:off x="2374779" y="5143499"/>
            <a:ext cx="28270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PANEL: </a:t>
            </a:r>
            <a:r>
              <a:rPr lang="en-US" dirty="0" err="1"/>
              <a:t>speed</a:t>
            </a:r>
            <a:r>
              <a:rPr lang="en-US" dirty="0" err="1">
                <a:sym typeface="Wingdings" panose="05000000000000000000" pitchFamily="2" charset="2"/>
              </a:rPr>
              <a:t>jslider:</a:t>
            </a:r>
            <a:r>
              <a:rPr lang="en-US" dirty="0" err="1"/>
              <a:t>slider</a:t>
            </a:r>
            <a:endParaRPr lang="he-IL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FF5DC59-4E69-452B-840A-75E1DE66A12D}"/>
              </a:ext>
            </a:extLst>
          </p:cNvPr>
          <p:cNvSpPr txBox="1"/>
          <p:nvPr/>
        </p:nvSpPr>
        <p:spPr>
          <a:xfrm>
            <a:off x="738336" y="44500"/>
            <a:ext cx="35080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main_window</a:t>
            </a:r>
            <a:r>
              <a:rPr lang="en-US" dirty="0"/>
              <a:t> extends </a:t>
            </a:r>
            <a:r>
              <a:rPr lang="en-US" dirty="0" err="1"/>
              <a:t>Jframe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F5EA8FE-CCE5-4893-A4D6-090F98C518B9}"/>
              </a:ext>
            </a:extLst>
          </p:cNvPr>
          <p:cNvSpPr txBox="1"/>
          <p:nvPr/>
        </p:nvSpPr>
        <p:spPr>
          <a:xfrm>
            <a:off x="-328976" y="926216"/>
            <a:ext cx="226123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Class(?)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8999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1899890B-1F81-47AD-8D8A-AAB7840902BB}"/>
              </a:ext>
            </a:extLst>
          </p:cNvPr>
          <p:cNvSpPr/>
          <p:nvPr/>
        </p:nvSpPr>
        <p:spPr>
          <a:xfrm>
            <a:off x="1302015" y="385257"/>
            <a:ext cx="8383921" cy="61595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15020DB-AC55-44A2-8D0A-CEA683BE4872}"/>
              </a:ext>
            </a:extLst>
          </p:cNvPr>
          <p:cNvSpPr/>
          <p:nvPr/>
        </p:nvSpPr>
        <p:spPr>
          <a:xfrm>
            <a:off x="1390650" y="1230912"/>
            <a:ext cx="4146217" cy="105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File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2B6FEA7A-EF34-42D7-A743-2BB32DC28947}"/>
              </a:ext>
            </a:extLst>
          </p:cNvPr>
          <p:cNvSpPr/>
          <p:nvPr/>
        </p:nvSpPr>
        <p:spPr>
          <a:xfrm>
            <a:off x="1389689" y="2292750"/>
            <a:ext cx="4146217" cy="114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Simulation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293201B1-0FD9-48D2-8020-1EB7BEB840CF}"/>
              </a:ext>
            </a:extLst>
          </p:cNvPr>
          <p:cNvSpPr/>
          <p:nvPr/>
        </p:nvSpPr>
        <p:spPr>
          <a:xfrm>
            <a:off x="1389689" y="3453855"/>
            <a:ext cx="4146217" cy="114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Help</a:t>
            </a:r>
            <a:endParaRPr lang="he-IL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9B47C65F-5029-40C4-AF9E-6228FE8B3512}"/>
              </a:ext>
            </a:extLst>
          </p:cNvPr>
          <p:cNvSpPr txBox="1"/>
          <p:nvPr/>
        </p:nvSpPr>
        <p:spPr>
          <a:xfrm>
            <a:off x="2694308" y="1178519"/>
            <a:ext cx="284797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Jmenu</a:t>
            </a:r>
            <a:endParaRPr lang="he-IL" dirty="0"/>
          </a:p>
          <a:p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7DD59EF7-3339-4EB4-A89E-A417C95578CE}"/>
              </a:ext>
            </a:extLst>
          </p:cNvPr>
          <p:cNvSpPr/>
          <p:nvPr/>
        </p:nvSpPr>
        <p:spPr>
          <a:xfrm>
            <a:off x="1302015" y="423357"/>
            <a:ext cx="1204049" cy="421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45FFA7C3-6A71-4720-A906-141F329BB6CF}"/>
              </a:ext>
            </a:extLst>
          </p:cNvPr>
          <p:cNvSpPr txBox="1"/>
          <p:nvPr/>
        </p:nvSpPr>
        <p:spPr>
          <a:xfrm>
            <a:off x="1390650" y="423357"/>
            <a:ext cx="11021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Menu</a:t>
            </a:r>
            <a:endParaRPr lang="he-IL" dirty="0"/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E5EB035C-F3B9-4F50-96F7-C4B6EF90BB26}"/>
              </a:ext>
            </a:extLst>
          </p:cNvPr>
          <p:cNvCxnSpPr/>
          <p:nvPr/>
        </p:nvCxnSpPr>
        <p:spPr>
          <a:xfrm>
            <a:off x="2247900" y="845196"/>
            <a:ext cx="0" cy="38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מלבן 28">
            <a:extLst>
              <a:ext uri="{FF2B5EF4-FFF2-40B4-BE49-F238E27FC236}">
                <a16:creationId xmlns:a16="http://schemas.microsoft.com/office/drawing/2014/main" id="{E19A141D-DD91-4573-B7E7-5E4A095A45B0}"/>
              </a:ext>
            </a:extLst>
          </p:cNvPr>
          <p:cNvSpPr/>
          <p:nvPr/>
        </p:nvSpPr>
        <p:spPr>
          <a:xfrm>
            <a:off x="6009288" y="4282531"/>
            <a:ext cx="2592054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Help</a:t>
            </a:r>
            <a:endParaRPr lang="he-IL" dirty="0"/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AA564274-D74E-430A-B68F-75B1BD0E99F5}"/>
              </a:ext>
            </a:extLst>
          </p:cNvPr>
          <p:cNvSpPr/>
          <p:nvPr/>
        </p:nvSpPr>
        <p:spPr>
          <a:xfrm>
            <a:off x="6009288" y="4878886"/>
            <a:ext cx="2592054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about</a:t>
            </a:r>
            <a:endParaRPr lang="he-IL" dirty="0"/>
          </a:p>
        </p:txBody>
      </p: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FC05EDCE-2C25-49C7-91EC-8DBFA9B307E2}"/>
              </a:ext>
            </a:extLst>
          </p:cNvPr>
          <p:cNvCxnSpPr/>
          <p:nvPr/>
        </p:nvCxnSpPr>
        <p:spPr>
          <a:xfrm>
            <a:off x="5351457" y="4467225"/>
            <a:ext cx="771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0D179A8-0D68-4573-9CEB-994EA7B1F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353" y="2197261"/>
            <a:ext cx="1377375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menu.addSeparator</a:t>
            </a:r>
            <a:r>
              <a:rPr kumimoji="0" lang="he-IL" altLang="he-IL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  <a:r>
              <a:rPr kumimoji="0" lang="he-IL" altLang="he-I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0881C9AA-C742-4565-AFD2-D2DF743AD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312" y="3307318"/>
            <a:ext cx="1377375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menu.addSeparator</a:t>
            </a:r>
            <a:r>
              <a:rPr kumimoji="0" lang="he-IL" altLang="he-IL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  <a:r>
              <a:rPr kumimoji="0" lang="he-IL" altLang="he-I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CD0AEFF4-3A64-4F4A-B62E-54DEECE9A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926" y="4734209"/>
            <a:ext cx="1377375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menu.addSeparator</a:t>
            </a:r>
            <a:r>
              <a:rPr kumimoji="0" lang="he-IL" altLang="he-IL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  <a:r>
              <a:rPr kumimoji="0" lang="he-IL" altLang="he-I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D4D8B20-A33A-4A24-8A68-37EECE613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982" y="4027075"/>
            <a:ext cx="231457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submenu</a:t>
            </a:r>
            <a:r>
              <a:rPr kumimoji="0" lang="he-IL" altLang="he-IL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lang="en-US" altLang="he-IL" sz="1050" b="1" dirty="0">
                <a:solidFill>
                  <a:srgbClr val="000000"/>
                </a:solidFill>
                <a:latin typeface="Arial Unicode MS"/>
              </a:rPr>
              <a:t>=</a:t>
            </a:r>
            <a:r>
              <a:rPr lang="he-IL" altLang="he-IL" sz="1050" b="1" dirty="0">
                <a:solidFill>
                  <a:srgbClr val="000000"/>
                </a:solidFill>
                <a:latin typeface="Arial Unicode MS"/>
              </a:rPr>
              <a:t>&lt;</a:t>
            </a:r>
            <a:r>
              <a:rPr kumimoji="0" lang="he-IL" altLang="he-IL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he-IL" altLang="he-IL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new</a:t>
            </a:r>
            <a:r>
              <a:rPr kumimoji="0" lang="he-IL" altLang="he-IL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he-IL" altLang="he-IL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JMenu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4EE5C363-1C55-40B3-85E0-54B286091099}"/>
              </a:ext>
            </a:extLst>
          </p:cNvPr>
          <p:cNvSpPr txBox="1"/>
          <p:nvPr/>
        </p:nvSpPr>
        <p:spPr>
          <a:xfrm>
            <a:off x="2694308" y="2263425"/>
            <a:ext cx="284797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Jmenu</a:t>
            </a:r>
            <a:endParaRPr lang="he-IL" dirty="0"/>
          </a:p>
          <a:p>
            <a:endParaRPr lang="he-IL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E2A63EA6-77FF-43A3-A82D-B2122C9BA249}"/>
              </a:ext>
            </a:extLst>
          </p:cNvPr>
          <p:cNvSpPr txBox="1"/>
          <p:nvPr/>
        </p:nvSpPr>
        <p:spPr>
          <a:xfrm>
            <a:off x="4486275" y="3348662"/>
            <a:ext cx="101337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Jmenu</a:t>
            </a:r>
            <a:endParaRPr lang="he-IL" dirty="0"/>
          </a:p>
          <a:p>
            <a:endParaRPr lang="he-IL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5B614C9F-7222-411F-B9A9-A11DE3AE2452}"/>
              </a:ext>
            </a:extLst>
          </p:cNvPr>
          <p:cNvSpPr/>
          <p:nvPr/>
        </p:nvSpPr>
        <p:spPr>
          <a:xfrm>
            <a:off x="5998170" y="2384897"/>
            <a:ext cx="2592054" cy="329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play</a:t>
            </a:r>
            <a:endParaRPr lang="he-IL" dirty="0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7F8D5627-5A50-49F7-84AA-3A97DC90E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64" y="2129441"/>
            <a:ext cx="231457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submenu</a:t>
            </a:r>
            <a:r>
              <a:rPr kumimoji="0" lang="he-IL" altLang="he-IL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lang="en-US" altLang="he-IL" sz="1050" b="1" dirty="0">
                <a:solidFill>
                  <a:srgbClr val="000000"/>
                </a:solidFill>
                <a:latin typeface="Arial Unicode MS"/>
              </a:rPr>
              <a:t>=</a:t>
            </a:r>
            <a:r>
              <a:rPr lang="he-IL" altLang="he-IL" sz="1050" b="1" dirty="0">
                <a:solidFill>
                  <a:srgbClr val="000000"/>
                </a:solidFill>
                <a:latin typeface="Arial Unicode MS"/>
              </a:rPr>
              <a:t>&lt;</a:t>
            </a:r>
            <a:r>
              <a:rPr kumimoji="0" lang="he-IL" altLang="he-IL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he-IL" altLang="he-IL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new</a:t>
            </a:r>
            <a:r>
              <a:rPr kumimoji="0" lang="he-IL" altLang="he-IL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he-IL" altLang="he-IL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JMenu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27B581D6-814A-4BDE-ADA6-F0D83E1C0CCA}"/>
              </a:ext>
            </a:extLst>
          </p:cNvPr>
          <p:cNvSpPr/>
          <p:nvPr/>
        </p:nvSpPr>
        <p:spPr>
          <a:xfrm>
            <a:off x="6009288" y="2718087"/>
            <a:ext cx="2592054" cy="329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pause</a:t>
            </a:r>
            <a:endParaRPr lang="he-IL" dirty="0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E2E54130-FE90-49B7-A8A1-A48F2435DD8A}"/>
              </a:ext>
            </a:extLst>
          </p:cNvPr>
          <p:cNvSpPr/>
          <p:nvPr/>
        </p:nvSpPr>
        <p:spPr>
          <a:xfrm>
            <a:off x="6009288" y="3013970"/>
            <a:ext cx="2592054" cy="329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stop</a:t>
            </a:r>
            <a:endParaRPr lang="he-IL" dirty="0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2E7CECB8-94EA-4FAA-A709-027B94383EFE}"/>
              </a:ext>
            </a:extLst>
          </p:cNvPr>
          <p:cNvSpPr/>
          <p:nvPr/>
        </p:nvSpPr>
        <p:spPr>
          <a:xfrm>
            <a:off x="6021681" y="3347518"/>
            <a:ext cx="2592054" cy="329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Set ticks per day</a:t>
            </a:r>
            <a:endParaRPr lang="he-IL" dirty="0"/>
          </a:p>
        </p:txBody>
      </p: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51F07EAC-C3F0-4B74-B5FC-626D2A00F836}"/>
              </a:ext>
            </a:extLst>
          </p:cNvPr>
          <p:cNvCxnSpPr/>
          <p:nvPr/>
        </p:nvCxnSpPr>
        <p:spPr>
          <a:xfrm>
            <a:off x="5499653" y="2551204"/>
            <a:ext cx="771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75D36728-9D8E-4A86-A76F-ED65E9EE5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256" y="3320670"/>
            <a:ext cx="64186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</a:t>
            </a:r>
            <a:r>
              <a:rPr kumimoji="0" lang="en-US" altLang="he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</a:t>
            </a:r>
            <a:r>
              <a:rPr kumimoji="0" lang="he-IL" altLang="he-I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ialog</a:t>
            </a:r>
            <a:br>
              <a:rPr kumimoji="0" lang="en-US" altLang="he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he-I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modal=T</a:t>
            </a:r>
            <a:r>
              <a:rPr kumimoji="0" lang="he-IL" altLang="he-I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משולש שווה-שוקיים 4">
            <a:extLst>
              <a:ext uri="{FF2B5EF4-FFF2-40B4-BE49-F238E27FC236}">
                <a16:creationId xmlns:a16="http://schemas.microsoft.com/office/drawing/2014/main" id="{283A6835-B102-4E0E-A2DA-497249209EA3}"/>
              </a:ext>
            </a:extLst>
          </p:cNvPr>
          <p:cNvSpPr/>
          <p:nvPr/>
        </p:nvSpPr>
        <p:spPr>
          <a:xfrm rot="16200000">
            <a:off x="8756585" y="3002529"/>
            <a:ext cx="640477" cy="9026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12510F63-2C80-4983-B9C9-3447AC550E6F}"/>
              </a:ext>
            </a:extLst>
          </p:cNvPr>
          <p:cNvSpPr/>
          <p:nvPr/>
        </p:nvSpPr>
        <p:spPr>
          <a:xfrm>
            <a:off x="9533564" y="2937614"/>
            <a:ext cx="2712841" cy="102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Help</a:t>
            </a:r>
            <a:endParaRPr lang="he-IL" dirty="0"/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6BEDA9B6-8228-40C7-BE3C-4E15C0327380}"/>
              </a:ext>
            </a:extLst>
          </p:cNvPr>
          <p:cNvSpPr txBox="1"/>
          <p:nvPr/>
        </p:nvSpPr>
        <p:spPr>
          <a:xfrm>
            <a:off x="11200637" y="2937614"/>
            <a:ext cx="101337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Jspinner</a:t>
            </a:r>
            <a:endParaRPr lang="he-IL" dirty="0"/>
          </a:p>
          <a:p>
            <a:endParaRPr lang="he-IL" dirty="0"/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23FECE2D-6266-4817-9F72-8EDB3A03BD6D}"/>
              </a:ext>
            </a:extLst>
          </p:cNvPr>
          <p:cNvSpPr txBox="1"/>
          <p:nvPr/>
        </p:nvSpPr>
        <p:spPr>
          <a:xfrm>
            <a:off x="7759131" y="4251031"/>
            <a:ext cx="9881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</a:t>
            </a:r>
            <a:r>
              <a:rPr kumimoji="0" lang="en-US" altLang="he-I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ialog</a:t>
            </a:r>
            <a:br>
              <a:rPr kumimoji="0" lang="en-US" altLang="he-I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he-I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modal=T</a:t>
            </a:r>
            <a:r>
              <a:rPr kumimoji="0" lang="he-IL" altLang="he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e-IL" altLang="he-I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ADEE0BA8-4D2C-4DA0-A52B-699BD233F678}"/>
              </a:ext>
            </a:extLst>
          </p:cNvPr>
          <p:cNvSpPr txBox="1"/>
          <p:nvPr/>
        </p:nvSpPr>
        <p:spPr>
          <a:xfrm>
            <a:off x="7779287" y="5057160"/>
            <a:ext cx="9881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</a:t>
            </a:r>
            <a:r>
              <a:rPr kumimoji="0" lang="en-US" altLang="he-I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ialog</a:t>
            </a:r>
            <a:br>
              <a:rPr kumimoji="0" lang="en-US" altLang="he-I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he-I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modal=F</a:t>
            </a:r>
            <a:endParaRPr kumimoji="0" lang="he-IL" altLang="he-I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686DB746-C642-4430-B72D-08EDBD9C3402}"/>
              </a:ext>
            </a:extLst>
          </p:cNvPr>
          <p:cNvSpPr txBox="1"/>
          <p:nvPr/>
        </p:nvSpPr>
        <p:spPr>
          <a:xfrm>
            <a:off x="7496747" y="2376204"/>
            <a:ext cx="11021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button</a:t>
            </a:r>
            <a:endParaRPr lang="he-IL" dirty="0"/>
          </a:p>
        </p:txBody>
      </p: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249742A4-85C1-4E14-AA97-583FDCCBFF79}"/>
              </a:ext>
            </a:extLst>
          </p:cNvPr>
          <p:cNvSpPr txBox="1"/>
          <p:nvPr/>
        </p:nvSpPr>
        <p:spPr>
          <a:xfrm>
            <a:off x="7549923" y="2671500"/>
            <a:ext cx="11021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button</a:t>
            </a:r>
            <a:endParaRPr lang="he-IL" dirty="0"/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A92B668B-EEA5-4D89-87DE-12A4240D3F88}"/>
              </a:ext>
            </a:extLst>
          </p:cNvPr>
          <p:cNvSpPr txBox="1"/>
          <p:nvPr/>
        </p:nvSpPr>
        <p:spPr>
          <a:xfrm>
            <a:off x="7590804" y="2976275"/>
            <a:ext cx="11021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button</a:t>
            </a:r>
            <a:endParaRPr lang="he-IL" dirty="0"/>
          </a:p>
        </p:txBody>
      </p:sp>
      <p:sp>
        <p:nvSpPr>
          <p:cNvPr id="43" name="משולש שווה-שוקיים 42">
            <a:extLst>
              <a:ext uri="{FF2B5EF4-FFF2-40B4-BE49-F238E27FC236}">
                <a16:creationId xmlns:a16="http://schemas.microsoft.com/office/drawing/2014/main" id="{CA29FF42-1512-4AA1-8ABE-5F43AE2C64B1}"/>
              </a:ext>
            </a:extLst>
          </p:cNvPr>
          <p:cNvSpPr/>
          <p:nvPr/>
        </p:nvSpPr>
        <p:spPr>
          <a:xfrm rot="16200000">
            <a:off x="8741714" y="4327574"/>
            <a:ext cx="353942" cy="6395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שולש שווה-שוקיים 43">
            <a:extLst>
              <a:ext uri="{FF2B5EF4-FFF2-40B4-BE49-F238E27FC236}">
                <a16:creationId xmlns:a16="http://schemas.microsoft.com/office/drawing/2014/main" id="{CEDB2B19-ED0C-4EE0-9DF3-695F87B1DD92}"/>
              </a:ext>
            </a:extLst>
          </p:cNvPr>
          <p:cNvSpPr/>
          <p:nvPr/>
        </p:nvSpPr>
        <p:spPr>
          <a:xfrm rot="16200000">
            <a:off x="8752831" y="4841886"/>
            <a:ext cx="353942" cy="6395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A86B1B02-3206-43DA-A476-7C1AAABE3614}"/>
              </a:ext>
            </a:extLst>
          </p:cNvPr>
          <p:cNvSpPr/>
          <p:nvPr/>
        </p:nvSpPr>
        <p:spPr>
          <a:xfrm>
            <a:off x="9238484" y="4245718"/>
            <a:ext cx="1956620" cy="68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(?)</a:t>
            </a:r>
            <a:endParaRPr lang="he-IL" dirty="0"/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4109DBD0-7228-46B2-9B39-9D82771567AC}"/>
              </a:ext>
            </a:extLst>
          </p:cNvPr>
          <p:cNvSpPr/>
          <p:nvPr/>
        </p:nvSpPr>
        <p:spPr>
          <a:xfrm>
            <a:off x="9261171" y="4984713"/>
            <a:ext cx="1956620" cy="68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23E41562-FE91-4F6F-969C-3836FB551BA2}"/>
              </a:ext>
            </a:extLst>
          </p:cNvPr>
          <p:cNvSpPr txBox="1"/>
          <p:nvPr/>
        </p:nvSpPr>
        <p:spPr>
          <a:xfrm>
            <a:off x="9672955" y="5128286"/>
            <a:ext cx="101337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Jtable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430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1899890B-1F81-47AD-8D8A-AAB7840902BB}"/>
              </a:ext>
            </a:extLst>
          </p:cNvPr>
          <p:cNvSpPr/>
          <p:nvPr/>
        </p:nvSpPr>
        <p:spPr>
          <a:xfrm>
            <a:off x="1302015" y="423357"/>
            <a:ext cx="8383921" cy="61595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15020DB-AC55-44A2-8D0A-CEA683BE4872}"/>
              </a:ext>
            </a:extLst>
          </p:cNvPr>
          <p:cNvSpPr/>
          <p:nvPr/>
        </p:nvSpPr>
        <p:spPr>
          <a:xfrm>
            <a:off x="2632256" y="834989"/>
            <a:ext cx="4146217" cy="105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Load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E219AB89-6CBC-480F-982A-C00E7961C9A3}"/>
              </a:ext>
            </a:extLst>
          </p:cNvPr>
          <p:cNvSpPr/>
          <p:nvPr/>
        </p:nvSpPr>
        <p:spPr>
          <a:xfrm>
            <a:off x="2655939" y="5002934"/>
            <a:ext cx="4146217" cy="1243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Exit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2B6FEA7A-EF34-42D7-A743-2BB32DC28947}"/>
              </a:ext>
            </a:extLst>
          </p:cNvPr>
          <p:cNvSpPr/>
          <p:nvPr/>
        </p:nvSpPr>
        <p:spPr>
          <a:xfrm>
            <a:off x="2632256" y="2191685"/>
            <a:ext cx="4146217" cy="114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Statistics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293201B1-0FD9-48D2-8020-1EB7BEB840CF}"/>
              </a:ext>
            </a:extLst>
          </p:cNvPr>
          <p:cNvSpPr/>
          <p:nvPr/>
        </p:nvSpPr>
        <p:spPr>
          <a:xfrm>
            <a:off x="2632256" y="3523315"/>
            <a:ext cx="4146217" cy="114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Edit Mutations</a:t>
            </a:r>
            <a:endParaRPr lang="he-IL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9B47C65F-5029-40C4-AF9E-6228FE8B3512}"/>
              </a:ext>
            </a:extLst>
          </p:cNvPr>
          <p:cNvSpPr txBox="1"/>
          <p:nvPr/>
        </p:nvSpPr>
        <p:spPr>
          <a:xfrm>
            <a:off x="3281376" y="834989"/>
            <a:ext cx="284797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PANEL: </a:t>
            </a:r>
            <a:r>
              <a:rPr lang="en-US" dirty="0" err="1"/>
              <a:t>load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onaco"/>
              </a:rPr>
              <a:t>JFileChooser</a:t>
            </a:r>
            <a:endParaRPr lang="he-IL" dirty="0"/>
          </a:p>
          <a:p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D8E7AE2-D641-49AF-A9FE-DBCE3230216C}"/>
              </a:ext>
            </a:extLst>
          </p:cNvPr>
          <p:cNvSpPr txBox="1"/>
          <p:nvPr/>
        </p:nvSpPr>
        <p:spPr>
          <a:xfrm>
            <a:off x="6778471" y="787867"/>
            <a:ext cx="226123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*מקושר למחלקת </a:t>
            </a:r>
            <a:r>
              <a:rPr lang="en-US" sz="1400" dirty="0"/>
              <a:t>simulation file</a:t>
            </a:r>
            <a:endParaRPr lang="he-IL" sz="1400" dirty="0"/>
          </a:p>
          <a:p>
            <a:r>
              <a:rPr lang="en-US" sz="1400" dirty="0"/>
              <a:t>*</a:t>
            </a:r>
            <a:r>
              <a:rPr lang="he-IL" sz="1400" dirty="0"/>
              <a:t>מתאפשר רק אם הסימולציה לא התחילה או נעצרה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3C6A9E4-4506-419A-BB24-6F3007568285}"/>
              </a:ext>
            </a:extLst>
          </p:cNvPr>
          <p:cNvSpPr txBox="1"/>
          <p:nvPr/>
        </p:nvSpPr>
        <p:spPr>
          <a:xfrm>
            <a:off x="6600427" y="2361801"/>
            <a:ext cx="226123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*פותח את אותו חלון סטטיסטיקה (??)</a:t>
            </a:r>
          </a:p>
          <a:p>
            <a:r>
              <a:rPr lang="en-US" sz="1400" dirty="0"/>
              <a:t>*</a:t>
            </a:r>
            <a:r>
              <a:rPr lang="he-IL" sz="1400" dirty="0"/>
              <a:t>מתאפשר רק אם בוצעה טעינה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C0C31FA-C9E5-442E-A1A5-753F460C3317}"/>
              </a:ext>
            </a:extLst>
          </p:cNvPr>
          <p:cNvSpPr txBox="1"/>
          <p:nvPr/>
        </p:nvSpPr>
        <p:spPr>
          <a:xfrm>
            <a:off x="2691722" y="5002934"/>
            <a:ext cx="215129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PANEL: </a:t>
            </a:r>
            <a:r>
              <a:rPr lang="en-US" dirty="0" err="1"/>
              <a:t>exit</a:t>
            </a:r>
            <a:r>
              <a:rPr lang="en-US" dirty="0" err="1">
                <a:sym typeface="Wingdings" panose="05000000000000000000" pitchFamily="2" charset="2"/>
              </a:rPr>
              <a:t>j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onaco"/>
              </a:rPr>
              <a:t>button</a:t>
            </a:r>
            <a:endParaRPr lang="he-IL" dirty="0"/>
          </a:p>
          <a:p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45FFA7C3-6A71-4720-A906-141F329BB6CF}"/>
              </a:ext>
            </a:extLst>
          </p:cNvPr>
          <p:cNvSpPr txBox="1"/>
          <p:nvPr/>
        </p:nvSpPr>
        <p:spPr>
          <a:xfrm>
            <a:off x="-257175" y="290990"/>
            <a:ext cx="11021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file</a:t>
            </a:r>
            <a:endParaRPr lang="he-IL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A6BCAAF0-7FC3-43A2-A414-CFDC4329F0C2}"/>
              </a:ext>
            </a:extLst>
          </p:cNvPr>
          <p:cNvSpPr txBox="1"/>
          <p:nvPr/>
        </p:nvSpPr>
        <p:spPr>
          <a:xfrm>
            <a:off x="2655939" y="3534256"/>
            <a:ext cx="329718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PANEL:Edit</a:t>
            </a:r>
            <a:r>
              <a:rPr lang="en-US" dirty="0"/>
              <a:t> </a:t>
            </a:r>
            <a:r>
              <a:rPr lang="en-US" dirty="0" err="1"/>
              <a:t>Mutations</a:t>
            </a:r>
            <a:r>
              <a:rPr lang="en-US" dirty="0" err="1">
                <a:sym typeface="Wingdings" panose="05000000000000000000" pitchFamily="2" charset="2"/>
              </a:rPr>
              <a:t>j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onaco"/>
              </a:rPr>
              <a:t>button</a:t>
            </a:r>
            <a:endParaRPr lang="he-IL" dirty="0"/>
          </a:p>
          <a:p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D8042D8F-FCDE-4829-98B4-7B6AB6A76A7C}"/>
              </a:ext>
            </a:extLst>
          </p:cNvPr>
          <p:cNvSpPr txBox="1"/>
          <p:nvPr/>
        </p:nvSpPr>
        <p:spPr>
          <a:xfrm>
            <a:off x="6651111" y="5116026"/>
            <a:ext cx="226123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*סגירת כל הממשקים ועוצר את הסימולציה</a:t>
            </a:r>
            <a:br>
              <a:rPr lang="en-US" sz="1400" dirty="0"/>
            </a:br>
            <a:r>
              <a:rPr lang="he-IL" sz="1400" dirty="0"/>
              <a:t>*שומר סטטיסטיקה(?)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237D0211-06FA-4CBF-B0C5-6A01BED36BE8}"/>
              </a:ext>
            </a:extLst>
          </p:cNvPr>
          <p:cNvSpPr txBox="1"/>
          <p:nvPr/>
        </p:nvSpPr>
        <p:spPr>
          <a:xfrm>
            <a:off x="5776148" y="2238204"/>
            <a:ext cx="1326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</a:t>
            </a:r>
            <a:r>
              <a:rPr kumimoji="0" lang="en-US" altLang="he-I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ialog</a:t>
            </a:r>
            <a:br>
              <a:rPr kumimoji="0" lang="en-US" altLang="he-I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he-I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modal=F</a:t>
            </a: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16BAE372-FD84-4BA2-9AC0-BFE577DAFEF7}"/>
              </a:ext>
            </a:extLst>
          </p:cNvPr>
          <p:cNvSpPr txBox="1"/>
          <p:nvPr/>
        </p:nvSpPr>
        <p:spPr>
          <a:xfrm>
            <a:off x="5749364" y="4076620"/>
            <a:ext cx="1154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</a:t>
            </a:r>
            <a:r>
              <a:rPr kumimoji="0" lang="en-US" altLang="he-I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ialog</a:t>
            </a:r>
            <a:br>
              <a:rPr kumimoji="0" lang="en-US" altLang="he-I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he-I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modal=T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משולש שווה-שוקיים 20">
            <a:extLst>
              <a:ext uri="{FF2B5EF4-FFF2-40B4-BE49-F238E27FC236}">
                <a16:creationId xmlns:a16="http://schemas.microsoft.com/office/drawing/2014/main" id="{772F24BA-ED2A-4319-86E6-491F2E597886}"/>
              </a:ext>
            </a:extLst>
          </p:cNvPr>
          <p:cNvSpPr/>
          <p:nvPr/>
        </p:nvSpPr>
        <p:spPr>
          <a:xfrm rot="16200000">
            <a:off x="6909558" y="3630707"/>
            <a:ext cx="640477" cy="9026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92C7136C-C419-431D-A47C-0959883E9E91}"/>
              </a:ext>
            </a:extLst>
          </p:cNvPr>
          <p:cNvSpPr/>
          <p:nvPr/>
        </p:nvSpPr>
        <p:spPr>
          <a:xfrm>
            <a:off x="7686537" y="3565792"/>
            <a:ext cx="2712841" cy="102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Jtable</a:t>
            </a:r>
          </a:p>
          <a:p>
            <a:pPr algn="ctr"/>
            <a:r>
              <a:rPr lang="en-US"/>
              <a:t>Every sel is a CheckBox</a:t>
            </a:r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C1547A3F-59A2-405C-BC77-A14456A1E04A}"/>
              </a:ext>
            </a:extLst>
          </p:cNvPr>
          <p:cNvSpPr txBox="1"/>
          <p:nvPr/>
        </p:nvSpPr>
        <p:spPr>
          <a:xfrm>
            <a:off x="8298183" y="4286421"/>
            <a:ext cx="2295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RowedTableScroll</a:t>
            </a:r>
            <a:r>
              <a:rPr lang="en-US" dirty="0"/>
              <a:t> 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598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1899890B-1F81-47AD-8D8A-AAB7840902BB}"/>
              </a:ext>
            </a:extLst>
          </p:cNvPr>
          <p:cNvSpPr/>
          <p:nvPr/>
        </p:nvSpPr>
        <p:spPr>
          <a:xfrm>
            <a:off x="1282965" y="464701"/>
            <a:ext cx="8383921" cy="61595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15020DB-AC55-44A2-8D0A-CEA683BE4872}"/>
              </a:ext>
            </a:extLst>
          </p:cNvPr>
          <p:cNvSpPr/>
          <p:nvPr/>
        </p:nvSpPr>
        <p:spPr>
          <a:xfrm>
            <a:off x="1737893" y="727438"/>
            <a:ext cx="2538831" cy="114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Col select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E219AB89-6CBC-480F-982A-C00E7961C9A3}"/>
              </a:ext>
            </a:extLst>
          </p:cNvPr>
          <p:cNvSpPr/>
          <p:nvPr/>
        </p:nvSpPr>
        <p:spPr>
          <a:xfrm>
            <a:off x="1476517" y="5028842"/>
            <a:ext cx="2200133" cy="1101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save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2B6FEA7A-EF34-42D7-A743-2BB32DC28947}"/>
              </a:ext>
            </a:extLst>
          </p:cNvPr>
          <p:cNvSpPr/>
          <p:nvPr/>
        </p:nvSpPr>
        <p:spPr>
          <a:xfrm>
            <a:off x="4728179" y="708768"/>
            <a:ext cx="4146217" cy="114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Filter </a:t>
            </a:r>
            <a:r>
              <a:rPr lang="en-US" dirty="0" err="1"/>
              <a:t>textfield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293201B1-0FD9-48D2-8020-1EB7BEB840CF}"/>
              </a:ext>
            </a:extLst>
          </p:cNvPr>
          <p:cNvSpPr/>
          <p:nvPr/>
        </p:nvSpPr>
        <p:spPr>
          <a:xfrm>
            <a:off x="1476517" y="2043696"/>
            <a:ext cx="7581758" cy="2785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Stats table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45FFA7C3-6A71-4720-A906-141F329BB6CF}"/>
              </a:ext>
            </a:extLst>
          </p:cNvPr>
          <p:cNvSpPr txBox="1"/>
          <p:nvPr/>
        </p:nvSpPr>
        <p:spPr>
          <a:xfrm>
            <a:off x="104710" y="141536"/>
            <a:ext cx="110213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Statistics</a:t>
            </a:r>
            <a:endParaRPr lang="he-IL" dirty="0"/>
          </a:p>
          <a:p>
            <a:endParaRPr lang="he-IL" dirty="0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5574EDFA-148D-4988-A8C0-4371EAE15444}"/>
              </a:ext>
            </a:extLst>
          </p:cNvPr>
          <p:cNvSpPr/>
          <p:nvPr/>
        </p:nvSpPr>
        <p:spPr>
          <a:xfrm>
            <a:off x="4057792" y="5016975"/>
            <a:ext cx="2200133" cy="1101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Add sick</a:t>
            </a:r>
            <a:endParaRPr lang="he-IL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D072B168-54DB-431E-B9F6-73CFD489F3F3}"/>
              </a:ext>
            </a:extLst>
          </p:cNvPr>
          <p:cNvSpPr/>
          <p:nvPr/>
        </p:nvSpPr>
        <p:spPr>
          <a:xfrm>
            <a:off x="6843291" y="5016975"/>
            <a:ext cx="2200133" cy="1101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vaccinate</a:t>
            </a:r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C1B2E34D-FC44-42FC-9BD7-0AF38413C9A9}"/>
              </a:ext>
            </a:extLst>
          </p:cNvPr>
          <p:cNvSpPr txBox="1"/>
          <p:nvPr/>
        </p:nvSpPr>
        <p:spPr>
          <a:xfrm>
            <a:off x="1476517" y="82362"/>
            <a:ext cx="1679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Grid(0,1)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428CE83D-75C2-4E34-A532-830976BEDE18}"/>
              </a:ext>
            </a:extLst>
          </p:cNvPr>
          <p:cNvSpPr txBox="1"/>
          <p:nvPr/>
        </p:nvSpPr>
        <p:spPr>
          <a:xfrm>
            <a:off x="2628899" y="700201"/>
            <a:ext cx="1647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JComboBox</a:t>
            </a:r>
            <a:endParaRPr lang="he-IL" dirty="0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ACB3B969-4EBF-4087-AB3F-3BE729B10898}"/>
              </a:ext>
            </a:extLst>
          </p:cNvPr>
          <p:cNvSpPr txBox="1"/>
          <p:nvPr/>
        </p:nvSpPr>
        <p:spPr>
          <a:xfrm>
            <a:off x="4728179" y="700201"/>
            <a:ext cx="2657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Private final </a:t>
            </a:r>
            <a:r>
              <a:rPr lang="en-US" dirty="0" err="1"/>
              <a:t>jtextfileld</a:t>
            </a:r>
            <a:r>
              <a:rPr lang="en-US" dirty="0"/>
              <a:t> </a:t>
            </a:r>
            <a:r>
              <a:rPr lang="en-US" dirty="0" err="1"/>
              <a:t>tf</a:t>
            </a:r>
            <a:r>
              <a:rPr lang="en-US" dirty="0"/>
              <a:t> </a:t>
            </a:r>
          </a:p>
          <a:p>
            <a:pPr algn="l"/>
            <a:r>
              <a:rPr lang="en-US" dirty="0" err="1"/>
              <a:t>Tf</a:t>
            </a:r>
            <a:r>
              <a:rPr lang="en-US" dirty="0"/>
              <a:t> =</a:t>
            </a:r>
            <a:r>
              <a:rPr lang="en-US" dirty="0" err="1"/>
              <a:t>jtextfield</a:t>
            </a:r>
            <a:endParaRPr lang="he-IL" dirty="0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E8EE8232-4A59-4713-ADD1-A12CAC46465E}"/>
              </a:ext>
            </a:extLst>
          </p:cNvPr>
          <p:cNvSpPr txBox="1"/>
          <p:nvPr/>
        </p:nvSpPr>
        <p:spPr>
          <a:xfrm>
            <a:off x="7631384" y="1038755"/>
            <a:ext cx="226123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איך לבצע??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A474868-7FAE-43DF-B0E7-21E173D07896}"/>
              </a:ext>
            </a:extLst>
          </p:cNvPr>
          <p:cNvSpPr txBox="1"/>
          <p:nvPr/>
        </p:nvSpPr>
        <p:spPr>
          <a:xfrm>
            <a:off x="7181850" y="2181756"/>
            <a:ext cx="16925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Jtable</a:t>
            </a:r>
            <a:endParaRPr lang="he-IL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3314AD73-1C52-4B49-96CC-6BDF74BCAFDF}"/>
              </a:ext>
            </a:extLst>
          </p:cNvPr>
          <p:cNvSpPr txBox="1"/>
          <p:nvPr/>
        </p:nvSpPr>
        <p:spPr>
          <a:xfrm>
            <a:off x="1984104" y="5028842"/>
            <a:ext cx="16925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Filedialog</a:t>
            </a:r>
            <a:endParaRPr lang="he-IL" dirty="0"/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33ABFEEA-4123-4795-AD37-E8BA99321D4F}"/>
              </a:ext>
            </a:extLst>
          </p:cNvPr>
          <p:cNvSpPr txBox="1"/>
          <p:nvPr/>
        </p:nvSpPr>
        <p:spPr>
          <a:xfrm>
            <a:off x="2060220" y="5761230"/>
            <a:ext cx="1692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StatisticsFile</a:t>
            </a:r>
            <a:endParaRPr lang="he-IL" dirty="0"/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92623043-00DB-42B5-83E6-CDD78D0A01CC}"/>
              </a:ext>
            </a:extLst>
          </p:cNvPr>
          <p:cNvSpPr txBox="1"/>
          <p:nvPr/>
        </p:nvSpPr>
        <p:spPr>
          <a:xfrm>
            <a:off x="3733716" y="5002576"/>
            <a:ext cx="2586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ListSelectionListener</a:t>
            </a:r>
            <a:endParaRPr lang="he-IL" dirty="0"/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4D6DACDD-1EE1-486B-84A6-69C14EC5BFC6}"/>
              </a:ext>
            </a:extLst>
          </p:cNvPr>
          <p:cNvSpPr txBox="1"/>
          <p:nvPr/>
        </p:nvSpPr>
        <p:spPr>
          <a:xfrm>
            <a:off x="8227857" y="5567835"/>
            <a:ext cx="1154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</a:t>
            </a:r>
            <a:r>
              <a:rPr kumimoji="0" lang="en-US" altLang="he-I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ialog</a:t>
            </a:r>
            <a:br>
              <a:rPr kumimoji="0" lang="en-US" altLang="he-I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he-I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modal=T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משולש שווה-שוקיים 35">
            <a:extLst>
              <a:ext uri="{FF2B5EF4-FFF2-40B4-BE49-F238E27FC236}">
                <a16:creationId xmlns:a16="http://schemas.microsoft.com/office/drawing/2014/main" id="{950FB258-D527-4B2D-9284-5CBFC532630C}"/>
              </a:ext>
            </a:extLst>
          </p:cNvPr>
          <p:cNvSpPr/>
          <p:nvPr/>
        </p:nvSpPr>
        <p:spPr>
          <a:xfrm rot="16200000">
            <a:off x="9183428" y="5155286"/>
            <a:ext cx="353942" cy="6395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B6062238-B5C9-47A9-BE66-23457248801A}"/>
              </a:ext>
            </a:extLst>
          </p:cNvPr>
          <p:cNvSpPr/>
          <p:nvPr/>
        </p:nvSpPr>
        <p:spPr>
          <a:xfrm>
            <a:off x="9680198" y="5073430"/>
            <a:ext cx="1956620" cy="68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(?)</a:t>
            </a:r>
            <a:endParaRPr lang="he-IL" dirty="0"/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B4A830D6-E1D0-43E6-A2A6-2580CD6D58C2}"/>
              </a:ext>
            </a:extLst>
          </p:cNvPr>
          <p:cNvSpPr txBox="1"/>
          <p:nvPr/>
        </p:nvSpPr>
        <p:spPr>
          <a:xfrm>
            <a:off x="9708597" y="5002576"/>
            <a:ext cx="2657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Private final </a:t>
            </a:r>
            <a:r>
              <a:rPr lang="en-US" dirty="0" err="1"/>
              <a:t>jtextfileld</a:t>
            </a:r>
            <a:r>
              <a:rPr lang="en-US" dirty="0"/>
              <a:t> </a:t>
            </a:r>
            <a:r>
              <a:rPr lang="en-US" dirty="0" err="1"/>
              <a:t>tf</a:t>
            </a:r>
            <a:r>
              <a:rPr lang="en-US" dirty="0"/>
              <a:t> </a:t>
            </a:r>
          </a:p>
          <a:p>
            <a:pPr algn="l"/>
            <a:r>
              <a:rPr lang="en-US" dirty="0" err="1"/>
              <a:t>Tf</a:t>
            </a:r>
            <a:r>
              <a:rPr lang="en-US" dirty="0"/>
              <a:t> =</a:t>
            </a:r>
            <a:r>
              <a:rPr lang="en-US" dirty="0" err="1"/>
              <a:t>jtextfield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209893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240</Words>
  <Application>Microsoft Office PowerPoint</Application>
  <PresentationFormat>מסך רחב</PresentationFormat>
  <Paragraphs>74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Monaco</vt:lpstr>
      <vt:lpstr>verdana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בר</dc:creator>
  <cp:lastModifiedBy>בר</cp:lastModifiedBy>
  <cp:revision>2</cp:revision>
  <dcterms:created xsi:type="dcterms:W3CDTF">2021-04-21T06:15:21Z</dcterms:created>
  <dcterms:modified xsi:type="dcterms:W3CDTF">2021-04-21T12:25:10Z</dcterms:modified>
</cp:coreProperties>
</file>