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CB3E79-A443-1F7D-9C75-865E9535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B3799DB-88C7-3E54-D189-1BF424EF3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E18161-719D-7AC8-9F03-FC0F359D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0D0A8F-2A0C-0744-51DD-C35D781E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0F8C06-41AC-DD3E-531F-AC744D1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7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286BAB-B071-4ECD-1E1A-D40203F2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16DC5FA-BBFB-7A8B-0BCC-5E6E6240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03C00C-1504-B109-D7AF-4D1499FE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7F4F16-51D5-64FB-8793-D9C8D417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5900E2-0280-87D5-56C1-5D13E0E8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7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4B41A08-1CFA-94BE-077F-FD71136D1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8EB4B4E-0956-4A80-9FAC-AF5467B8D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479064-38B1-E907-2EFB-B5FEDC1F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98E68E6-E00E-167B-C285-C059C754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8C45BE-C1E1-8DE1-9C31-D3F0F89B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268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5B1203-1DBC-F600-5541-A502FA05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A4FE32-4723-12A8-ED98-15BDDE28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611013-3744-A08A-60A5-FACEE741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5B36CD-DB14-A459-04C7-B6C91ACA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2A4AB5-3528-0DA7-4BBE-5DC7D1B9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950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6B57B6-DA81-28CC-E66A-C275189D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1F06911-A29F-AAFF-E614-44F655DC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45CE03B-4338-07C8-1E68-5EF9246D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AA135C-06B9-7719-4EC9-44DAEB0F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600AA8-37E2-724F-4701-FC2FB8A1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22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4F71DA-7570-68D3-43F8-B08C72FD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4B759F-41FE-B1D1-5163-57FC38B2F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0E29011-8C8B-CE64-805F-AB8A8AD2A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229BCC-847F-A593-0546-D6DCC35F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5C78B4A-2C62-8A04-DEEC-78F1BF73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63F65A-762F-0062-EF04-8EFA79F9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6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E6527A-8A15-A1E9-C56C-4A7A8A56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04245F-7A0F-0CDE-FC32-CBC41EFB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7CA06BF-BF28-985C-361A-7D1FC1E3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0B08DFC-A09D-81CC-ADCA-43A70367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45AD92B-8149-1054-A115-FB313E8B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F789454-42CE-B67A-2BCC-135523FC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5153552-8E44-870C-E984-6E911874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0F894AA-F446-E4F7-FFFC-91EB2C8A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45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D4F119-8237-604F-AEBA-514DC17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4C47958-80E3-2027-C3CA-7442A041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141C710-729C-6FCC-1886-004E88A7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E5E926E-32FB-39FC-EEB9-B751CEA9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37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7CB4A65-5365-8C60-0DC5-5F608B4A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4A03D80-CE41-BAE3-34A2-2DA7A765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3ED0D8A-1E49-F237-A3D7-84006831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70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90D39F-A96A-81D0-8ED4-3F6C6D10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5DB3E8-60B7-CD84-8728-80246E7C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B1C80C-4119-6211-2AFC-9804F2AF5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BA8E28B-4810-88F8-9358-6BCF130C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34B2B8-57C2-6001-08BF-FCA1C81A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2097106-6552-10BB-A4D8-9721250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6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082EA9-E1F6-AA26-D000-6C64F296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1F6ADA-5519-18C5-16E5-C7571B96B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C5BB33E-2130-CC7F-CD57-4FC131EB2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984A3F3-3E50-1D89-68DD-1AA1C9E6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51C46E-A74B-0059-A467-F184D2FE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1D85ED-C20F-C13C-ECC3-1EC9E705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8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3F40D39-E07B-622D-D182-67408215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70F709F-277E-72AB-F37A-96F3EA22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5D002D-E29A-1C9C-DE72-0F2F30A35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DE7938-ED95-4CA2-9E2F-ECB5FAEE7B67}" type="datetimeFigureOut">
              <a:rPr lang="he-IL" smtClean="0"/>
              <a:t>ו'/אב/תשפ"ד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1AF600-E366-9167-E096-E4D6EE39D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4681A4-83E7-5E6D-B2C1-8366BD427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0E802-A83E-4C61-A582-B94F89AD9A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63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567596-B592-84ED-961D-5357AFD39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DHCP</a:t>
            </a:r>
            <a:endParaRPr lang="he-IL" sz="9600" dirty="0">
              <a:solidFill>
                <a:schemeClr val="accent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392F35A-48B0-C722-3DF9-62FA029E9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40C28"/>
                </a:solidFill>
                <a:effectLst/>
                <a:latin typeface="Google Sans"/>
              </a:rPr>
              <a:t>Dynamic Host Configuration Protocol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07249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D520AC-6DD2-5A47-E91D-4F9BCFB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QA – getting the first available </a:t>
            </a:r>
            <a:r>
              <a:rPr lang="en-US" dirty="0" err="1">
                <a:solidFill>
                  <a:schemeClr val="accent1"/>
                </a:solidFill>
              </a:rPr>
              <a:t>ip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55CF05B1-A7F5-3AC1-63A4-1B64A063D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6" y="1877962"/>
            <a:ext cx="8170607" cy="3854244"/>
          </a:xfrm>
        </p:spPr>
      </p:pic>
    </p:spTree>
    <p:extLst>
      <p:ext uri="{BB962C8B-B14F-4D97-AF65-F5344CB8AC3E}">
        <p14:creationId xmlns:p14="http://schemas.microsoft.com/office/powerpoint/2010/main" val="8566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AD8A43-DBB3-B7E4-6EB6-3BFBB4EE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QA connecting multiple pcs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טקסט, צילום מסך, שחור, גופן&#10;&#10;התיאור נוצר באופן אוטומטי">
            <a:extLst>
              <a:ext uri="{FF2B5EF4-FFF2-40B4-BE49-F238E27FC236}">
                <a16:creationId xmlns:a16="http://schemas.microsoft.com/office/drawing/2014/main" id="{473C38D2-2939-D565-5A3C-C9A4C954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50" y="2182761"/>
            <a:ext cx="10143099" cy="4021394"/>
          </a:xfrm>
        </p:spPr>
      </p:pic>
    </p:spTree>
    <p:extLst>
      <p:ext uri="{BB962C8B-B14F-4D97-AF65-F5344CB8AC3E}">
        <p14:creationId xmlns:p14="http://schemas.microsoft.com/office/powerpoint/2010/main" val="405210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BA4AD4-5F27-C0AF-24B1-31B2FEAA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END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6173DD-6993-5983-B0BE-B464EBCFF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Thank you </a:t>
            </a:r>
            <a:r>
              <a:rPr lang="en-US" dirty="0"/>
              <a:t>for your listening</a:t>
            </a:r>
          </a:p>
          <a:p>
            <a:r>
              <a:rPr lang="en-US" dirty="0"/>
              <a:t>Lets go to live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504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4AD012-A9A8-5740-6BE7-7712DDB5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Topology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קו, צילום מסך, תרשים&#10;&#10;התיאור נוצר באופן אוטומטי">
            <a:extLst>
              <a:ext uri="{FF2B5EF4-FFF2-40B4-BE49-F238E27FC236}">
                <a16:creationId xmlns:a16="http://schemas.microsoft.com/office/drawing/2014/main" id="{D0E4083D-B630-DAF2-9308-8F8ED35A5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13" y="2008491"/>
            <a:ext cx="5006774" cy="3985605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81BD483-35C6-E607-69D7-C9547974F600}"/>
              </a:ext>
            </a:extLst>
          </p:cNvPr>
          <p:cNvSpPr txBox="1"/>
          <p:nvPr/>
        </p:nvSpPr>
        <p:spPr>
          <a:xfrm>
            <a:off x="3224981" y="2605548"/>
            <a:ext cx="10028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DHCP server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40D4EBD-0305-604E-31B1-8ADCCC9DA165}"/>
              </a:ext>
            </a:extLst>
          </p:cNvPr>
          <p:cNvSpPr txBox="1"/>
          <p:nvPr/>
        </p:nvSpPr>
        <p:spPr>
          <a:xfrm>
            <a:off x="8357419" y="2526890"/>
            <a:ext cx="11208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DHCP</a:t>
            </a:r>
          </a:p>
          <a:p>
            <a:r>
              <a:rPr lang="en-US" dirty="0"/>
              <a:t>client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21DBCF3-2EEE-EBCF-52A3-6D47A74E3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389" y="4929664"/>
            <a:ext cx="1176630" cy="77425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6562D8D-7296-A32A-E303-3CA0BB1C3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81" y="5096812"/>
            <a:ext cx="1176630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98D0C4-A36A-218A-AB93-325357C2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PROCESS (client)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טקסט, צילום מסך, גופן, שחור ולבן&#10;&#10;התיאור נוצר באופן אוטומטי">
            <a:extLst>
              <a:ext uri="{FF2B5EF4-FFF2-40B4-BE49-F238E27FC236}">
                <a16:creationId xmlns:a16="http://schemas.microsoft.com/office/drawing/2014/main" id="{53B81E47-569D-200C-750F-8E79D8EC1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6" y="1690688"/>
            <a:ext cx="9350478" cy="4130009"/>
          </a:xfrm>
        </p:spPr>
      </p:pic>
    </p:spTree>
    <p:extLst>
      <p:ext uri="{BB962C8B-B14F-4D97-AF65-F5344CB8AC3E}">
        <p14:creationId xmlns:p14="http://schemas.microsoft.com/office/powerpoint/2010/main" val="162668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E6D6F-E2C9-AD86-6F03-D99B4600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PROCESS (server)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טקסט, צילום מסך, גופן, שחור&#10;&#10;התיאור נוצר באופן אוטומטי">
            <a:extLst>
              <a:ext uri="{FF2B5EF4-FFF2-40B4-BE49-F238E27FC236}">
                <a16:creationId xmlns:a16="http://schemas.microsoft.com/office/drawing/2014/main" id="{A41FAA66-6E75-373E-C84E-2A0AEBA76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1836841"/>
            <a:ext cx="7649497" cy="3598605"/>
          </a:xfrm>
        </p:spPr>
      </p:pic>
    </p:spTree>
    <p:extLst>
      <p:ext uri="{BB962C8B-B14F-4D97-AF65-F5344CB8AC3E}">
        <p14:creationId xmlns:p14="http://schemas.microsoft.com/office/powerpoint/2010/main" val="306276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FF310A-8D7A-03E7-84DE-E921BD5C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PROCESS (client)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טקסט, גופן, צילום מסך, שחור&#10;&#10;התיאור נוצר באופן אוטומטי">
            <a:extLst>
              <a:ext uri="{FF2B5EF4-FFF2-40B4-BE49-F238E27FC236}">
                <a16:creationId xmlns:a16="http://schemas.microsoft.com/office/drawing/2014/main" id="{6F63AF8A-568B-FB64-C63A-EDFBBEA60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2" y="2231924"/>
            <a:ext cx="7561007" cy="2644876"/>
          </a:xfrm>
        </p:spPr>
      </p:pic>
    </p:spTree>
    <p:extLst>
      <p:ext uri="{BB962C8B-B14F-4D97-AF65-F5344CB8AC3E}">
        <p14:creationId xmlns:p14="http://schemas.microsoft.com/office/powerpoint/2010/main" val="288309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132B86-863B-537A-AED0-C67D4946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FINAL STATE MACHINE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טקסט, תרשים, קו, מקביל&#10;&#10;התיאור נוצר באופן אוטומטי">
            <a:extLst>
              <a:ext uri="{FF2B5EF4-FFF2-40B4-BE49-F238E27FC236}">
                <a16:creationId xmlns:a16="http://schemas.microsoft.com/office/drawing/2014/main" id="{657BFA93-A7C4-BA33-76EA-56D0C5B2E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7" y="1825625"/>
            <a:ext cx="7156446" cy="4351338"/>
          </a:xfrm>
        </p:spPr>
      </p:pic>
    </p:spTree>
    <p:extLst>
      <p:ext uri="{BB962C8B-B14F-4D97-AF65-F5344CB8AC3E}">
        <p14:creationId xmlns:p14="http://schemas.microsoft.com/office/powerpoint/2010/main" val="33922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C0443-6FA3-4764-50AE-AE68C415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MESSAGE TYPE AND TIMER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3649D5-6930-955D-D12F-B26582F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broadcast messages</a:t>
            </a:r>
          </a:p>
          <a:p>
            <a:r>
              <a:rPr lang="en-US" dirty="0"/>
              <a:t>DISCOVER message</a:t>
            </a:r>
          </a:p>
          <a:p>
            <a:r>
              <a:rPr lang="en-US" dirty="0"/>
              <a:t>OFFER message</a:t>
            </a:r>
          </a:p>
          <a:p>
            <a:r>
              <a:rPr lang="en-US" dirty="0"/>
              <a:t>REQUEST message</a:t>
            </a:r>
          </a:p>
          <a:p>
            <a:r>
              <a:rPr lang="en-US" dirty="0"/>
              <a:t>ACK message</a:t>
            </a:r>
          </a:p>
          <a:p>
            <a:r>
              <a:rPr lang="en-US" dirty="0"/>
              <a:t>RENEW message</a:t>
            </a:r>
          </a:p>
          <a:p>
            <a:r>
              <a:rPr lang="en-US" dirty="0"/>
              <a:t>Timers we used: lease time (2 min) and </a:t>
            </a:r>
            <a:r>
              <a:rPr lang="en-US" dirty="0" err="1"/>
              <a:t>recv</a:t>
            </a:r>
            <a:r>
              <a:rPr lang="en-US" dirty="0"/>
              <a:t> timer (5 sec)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350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2FFB37-9267-D90F-F727-7EEFFE5C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QA – specific </a:t>
            </a:r>
            <a:r>
              <a:rPr lang="en-US" dirty="0" err="1">
                <a:solidFill>
                  <a:schemeClr val="accent1"/>
                </a:solidFill>
              </a:rPr>
              <a:t>ip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AC59887D-5A07-9FF6-DC70-7B81FEC1F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8" y="1946788"/>
            <a:ext cx="7639664" cy="4031226"/>
          </a:xfrm>
        </p:spPr>
      </p:pic>
    </p:spTree>
    <p:extLst>
      <p:ext uri="{BB962C8B-B14F-4D97-AF65-F5344CB8AC3E}">
        <p14:creationId xmlns:p14="http://schemas.microsoft.com/office/powerpoint/2010/main" val="108766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687DFB-9D02-57EF-08DB-C4724093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QA – server release </a:t>
            </a:r>
            <a:r>
              <a:rPr lang="en-US" dirty="0" err="1">
                <a:solidFill>
                  <a:schemeClr val="accent1"/>
                </a:solidFill>
              </a:rPr>
              <a:t>ip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5" name="מציין מיקום תוכן 4" descr="תמונה שמכילה טקסט, גופן, צילום מסך&#10;&#10;התיאור נוצר באופן אוטומטי">
            <a:extLst>
              <a:ext uri="{FF2B5EF4-FFF2-40B4-BE49-F238E27FC236}">
                <a16:creationId xmlns:a16="http://schemas.microsoft.com/office/drawing/2014/main" id="{89686B8D-FD9E-4583-7101-A429ECD50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20" y="2123767"/>
            <a:ext cx="8082116" cy="2703871"/>
          </a:xfrm>
        </p:spPr>
      </p:pic>
    </p:spTree>
    <p:extLst>
      <p:ext uri="{BB962C8B-B14F-4D97-AF65-F5344CB8AC3E}">
        <p14:creationId xmlns:p14="http://schemas.microsoft.com/office/powerpoint/2010/main" val="11047226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94</Words>
  <Application>Microsoft Office PowerPoint</Application>
  <PresentationFormat>מסך רחב</PresentationFormat>
  <Paragraphs>25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Google Sans</vt:lpstr>
      <vt:lpstr>ערכת נושא Office</vt:lpstr>
      <vt:lpstr>DHCP</vt:lpstr>
      <vt:lpstr>Topology</vt:lpstr>
      <vt:lpstr>THE PROCESS (client)</vt:lpstr>
      <vt:lpstr>THE PROCESS (server)</vt:lpstr>
      <vt:lpstr>THE PROCESS (client)</vt:lpstr>
      <vt:lpstr>FINAL STATE MACHINE</vt:lpstr>
      <vt:lpstr>MESSAGE TYPE AND TIMER</vt:lpstr>
      <vt:lpstr>QA – specific ip</vt:lpstr>
      <vt:lpstr>QA – server release ip</vt:lpstr>
      <vt:lpstr>QA – getting the first available ip</vt:lpstr>
      <vt:lpstr>QA connecting multiple pcs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בר וורסולקר</dc:creator>
  <cp:lastModifiedBy>בר וורסולקר</cp:lastModifiedBy>
  <cp:revision>4</cp:revision>
  <dcterms:created xsi:type="dcterms:W3CDTF">2024-08-10T20:23:18Z</dcterms:created>
  <dcterms:modified xsi:type="dcterms:W3CDTF">2024-08-10T21:49:16Z</dcterms:modified>
</cp:coreProperties>
</file>