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1" r:id="rId2"/>
    <p:sldId id="260" r:id="rId3"/>
    <p:sldId id="257" r:id="rId4"/>
    <p:sldId id="258" r:id="rId5"/>
    <p:sldId id="262" r:id="rId6"/>
    <p:sldId id="263" r:id="rId7"/>
    <p:sldId id="264" r:id="rId8"/>
    <p:sldId id="266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6DCE8-FDCC-4C4C-913E-B2189E684212}" v="1557" dt="2021-05-11T23:57:41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-104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682DF-2555-47E8-8E52-20678294494A}" type="datetimeFigureOut">
              <a:rPr lang="en-US" smtClean="0"/>
              <a:t>2021-05-12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83656-5D63-45E3-8559-66AD543E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8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83656-5D63-45E3-8559-66AD543E4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7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2021-05-12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2021-05-12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2021-05-12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2021-05-12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2021-05-12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373576"/>
            <a:ext cx="2420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Kozuka Gothic Pro B" pitchFamily="34" charset="-128"/>
                <a:ea typeface="Kozuka Gothic Pro B" pitchFamily="34" charset="-128"/>
              </a:rPr>
              <a:t>Project </a:t>
            </a:r>
            <a:r>
              <a:rPr lang="en-US" sz="2800" b="1" dirty="0" smtClean="0">
                <a:solidFill>
                  <a:srgbClr val="FF0000"/>
                </a:solidFill>
                <a:latin typeface="Kozuka Gothic Pro B" pitchFamily="34" charset="-128"/>
                <a:ea typeface="Kozuka Gothic Pro B" pitchFamily="34" charset="-128"/>
              </a:rPr>
              <a:t>Name</a:t>
            </a:r>
            <a:endParaRPr lang="en-US" sz="2800" b="1" dirty="0">
              <a:solidFill>
                <a:srgbClr val="FF0000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38400"/>
            <a:ext cx="7772400" cy="3315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2514600" y="1447800"/>
            <a:ext cx="3954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Baby Website</a:t>
            </a:r>
          </a:p>
        </p:txBody>
      </p:sp>
    </p:spTree>
    <p:extLst>
      <p:ext uri="{BB962C8B-B14F-4D97-AF65-F5344CB8AC3E}">
        <p14:creationId xmlns:p14="http://schemas.microsoft.com/office/powerpoint/2010/main" val="375775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B458638-5A22-4427-B139-0CEC7D51F698}"/>
              </a:ext>
            </a:extLst>
          </p:cNvPr>
          <p:cNvSpPr txBox="1"/>
          <p:nvPr/>
        </p:nvSpPr>
        <p:spPr>
          <a:xfrm>
            <a:off x="2849707" y="264969"/>
            <a:ext cx="36653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Future work</a:t>
            </a:r>
            <a:r>
              <a:rPr lang="en-US" sz="4000" dirty="0"/>
              <a:t>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92C810D-2A72-4875-8415-E59057B87F14}"/>
              </a:ext>
            </a:extLst>
          </p:cNvPr>
          <p:cNvSpPr txBox="1"/>
          <p:nvPr/>
        </p:nvSpPr>
        <p:spPr>
          <a:xfrm>
            <a:off x="563708" y="1758661"/>
            <a:ext cx="8432222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1-website more dynamic</a:t>
            </a:r>
          </a:p>
          <a:p>
            <a:endParaRPr lang="en-US" sz="2800" dirty="0">
              <a:solidFill>
                <a:srgbClr val="002060"/>
              </a:solidFill>
              <a:latin typeface="Kozuka Gothic Pro B" pitchFamily="34" charset="-128"/>
              <a:ea typeface="Kozuka Gothic Pro B" pitchFamily="34" charset="-128"/>
            </a:endParaRPr>
          </a:p>
          <a:p>
            <a:r>
              <a:rPr lang="en-US" sz="28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2-adding new features like (games-level)</a:t>
            </a:r>
          </a:p>
          <a:p>
            <a:endParaRPr lang="en-US" sz="2800" dirty="0">
              <a:solidFill>
                <a:srgbClr val="002060"/>
              </a:solidFill>
              <a:latin typeface="Kozuka Gothic Pro B" pitchFamily="34" charset="-128"/>
              <a:ea typeface="Kozuka Gothic Pro B" pitchFamily="34" charset="-128"/>
            </a:endParaRPr>
          </a:p>
          <a:p>
            <a:r>
              <a:rPr lang="en-US" sz="28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3-adding animation and dynamic drawing by her/his hand</a:t>
            </a:r>
          </a:p>
          <a:p>
            <a:endParaRPr lang="en-US" sz="2800" dirty="0">
              <a:solidFill>
                <a:srgbClr val="002060"/>
              </a:solidFill>
              <a:latin typeface="Kozuka Gothic Pro B" pitchFamily="34" charset="-128"/>
              <a:ea typeface="Kozuka Gothic Pro B" pitchFamily="34" charset="-128"/>
            </a:endParaRPr>
          </a:p>
          <a:p>
            <a:r>
              <a:rPr lang="en-US" sz="28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4-mobile application for website</a:t>
            </a:r>
            <a:r>
              <a:rPr lang="en-US" sz="2800" b="1" dirty="0">
                <a:latin typeface="Kozuka Gothic Pro B" pitchFamily="34" charset="-128"/>
                <a:ea typeface="Kozuka Gothic Pro B" pitchFamily="34" charset="-128"/>
              </a:rPr>
              <a:t> </a:t>
            </a:r>
          </a:p>
          <a:p>
            <a:endParaRPr lang="en-US" sz="2000" b="1" dirty="0">
              <a:latin typeface="Kozuka Gothic Pro B" pitchFamily="34" charset="-128"/>
              <a:ea typeface="Kozuka Gothic Pro B" pitchFamily="34" charset="-128"/>
            </a:endParaRPr>
          </a:p>
          <a:p>
            <a:endParaRPr lang="en-US" sz="2000" b="1" dirty="0">
              <a:latin typeface="Kozuka Gothic Pro B" pitchFamily="34" charset="-128"/>
              <a:ea typeface="Kozuka Gothic Pro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803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7038" y="685800"/>
            <a:ext cx="8502162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/>
            <a:r>
              <a:rPr lang="en-US" sz="3600" b="1" dirty="0">
                <a:solidFill>
                  <a:srgbClr val="FF0000"/>
                </a:solidFill>
                <a:latin typeface="Kozuka Gothic Pro B" pitchFamily="34" charset="-128"/>
                <a:ea typeface="Kozuka Gothic Pro B" pitchFamily="34" charset="-128"/>
              </a:rPr>
              <a:t>Project description</a:t>
            </a:r>
            <a:r>
              <a:rPr lang="en-US" sz="3600" b="1" dirty="0" smtClean="0">
                <a:solidFill>
                  <a:srgbClr val="FF0000"/>
                </a:solidFill>
                <a:latin typeface="Kozuka Gothic Pro B" pitchFamily="34" charset="-128"/>
                <a:ea typeface="Kozuka Gothic Pro B" pitchFamily="34" charset="-128"/>
              </a:rPr>
              <a:t>:</a:t>
            </a:r>
          </a:p>
          <a:p>
            <a:pPr algn="justLow"/>
            <a:endParaRPr lang="en-US" sz="3600" b="1" dirty="0">
              <a:solidFill>
                <a:srgbClr val="FF0000"/>
              </a:solidFill>
              <a:latin typeface="Kozuka Gothic Pro B" pitchFamily="34" charset="-128"/>
              <a:ea typeface="Kozuka Gothic Pro B" pitchFamily="34" charset="-128"/>
            </a:endParaRPr>
          </a:p>
          <a:p>
            <a:pPr algn="justLow"/>
            <a:endParaRPr lang="en-US" sz="2400" b="1" dirty="0">
              <a:solidFill>
                <a:schemeClr val="accent6">
                  <a:lumMod val="50000"/>
                </a:schemeClr>
              </a:solidFill>
              <a:latin typeface="Kozuka Gothic Pro B" pitchFamily="34" charset="-128"/>
              <a:ea typeface="Kozuka Gothic Pro B" pitchFamily="34" charset="-128"/>
            </a:endParaRPr>
          </a:p>
          <a:p>
            <a:pPr algn="just"/>
            <a:r>
              <a:rPr lang="en-US" sz="2400" b="1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super baby is an interactive </a:t>
            </a:r>
            <a:r>
              <a:rPr lang="en-US" sz="2400" b="1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and educational </a:t>
            </a:r>
            <a:r>
              <a:rPr lang="en-US" sz="2400" b="1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website for kids </a:t>
            </a:r>
            <a:r>
              <a:rPr lang="en-US" sz="2400" b="1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represents to </a:t>
            </a:r>
            <a:r>
              <a:rPr lang="en-US" sz="2400" b="1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them very good and productive ways</a:t>
            </a:r>
          </a:p>
          <a:p>
            <a:pPr algn="just"/>
            <a:r>
              <a:rPr lang="en-US" sz="2400" b="1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for early learning at many </a:t>
            </a:r>
            <a:r>
              <a:rPr lang="en-US" sz="2400" b="1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fields and </a:t>
            </a:r>
            <a:r>
              <a:rPr lang="en-US" sz="2400" b="1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subjects .</a:t>
            </a:r>
          </a:p>
          <a:p>
            <a:pPr algn="justLow"/>
            <a:endParaRPr lang="en-US" sz="2400" b="1" dirty="0">
              <a:solidFill>
                <a:srgbClr val="002060"/>
              </a:solidFill>
              <a:latin typeface="Kozuka Gothic Pro B" pitchFamily="34" charset="-128"/>
              <a:ea typeface="Kozuka Gothic Pro B" pitchFamily="34" charset="-128"/>
            </a:endParaRPr>
          </a:p>
          <a:p>
            <a:pPr algn="justLow"/>
            <a:r>
              <a:rPr lang="en-US" sz="2400" b="1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Super baby website will have many ways for kids to learn including visual , mental and audible practices such as drawings , puzzles , writing and words pronouncing.</a:t>
            </a:r>
          </a:p>
          <a:p>
            <a:pPr algn="justLow"/>
            <a:endParaRPr lang="en-US" sz="2400" b="1" dirty="0">
              <a:solidFill>
                <a:srgbClr val="002060"/>
              </a:solidFill>
              <a:latin typeface="Kozuka Gothic Pro B" pitchFamily="34" charset="-128"/>
              <a:ea typeface="Kozuka Gothic Pro B" pitchFamily="34" charset="-128"/>
            </a:endParaRPr>
          </a:p>
          <a:p>
            <a:pPr algn="justLow"/>
            <a:endParaRPr lang="ar-EG" sz="2400" b="1" dirty="0">
              <a:solidFill>
                <a:schemeClr val="accent6">
                  <a:lumMod val="50000"/>
                </a:schemeClr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734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-411039"/>
            <a:ext cx="8229600" cy="141835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 of website</a:t>
            </a:r>
            <a:endParaRPr lang="ar-E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430" y="1416217"/>
            <a:ext cx="3766131" cy="5447645"/>
          </a:xfrm>
          <a:prstGeom prst="rect">
            <a:avLst/>
          </a:prstGeom>
          <a:noFill/>
        </p:spPr>
        <p:txBody>
          <a:bodyPr wrap="square" lIns="91440" tIns="45720" rIns="91440" bIns="45720" rtlCol="1" anchor="t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zuka Gothic Pro B" pitchFamily="34" charset="-128"/>
                <a:ea typeface="Kozuka Gothic Pro B" pitchFamily="34" charset="-128"/>
              </a:rPr>
              <a:t>Home page :</a:t>
            </a: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zuka Gothic Pro B" pitchFamily="34" charset="-128"/>
              <a:ea typeface="Kozuka Gothic Pro B" pitchFamily="34" charset="-128"/>
            </a:endParaRPr>
          </a:p>
          <a:p>
            <a:r>
              <a:rPr lang="en-US" sz="24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Home page is introduction to super baby website that has some previews of the contents in the website which including games,  entertainment videos, songs ,Stories , educational  videos.</a:t>
            </a:r>
            <a:endParaRPr lang="en-US" dirty="0">
              <a:latin typeface="Kozuka Gothic Pro B" pitchFamily="34" charset="-128"/>
              <a:ea typeface="Kozuka Gothic Pro B" pitchFamily="34" charset="-128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zuka Gothic Pro B" pitchFamily="34" charset="-128"/>
              <a:ea typeface="Kozuka Gothic Pro B" pitchFamily="34" charset="-128"/>
            </a:endParaRP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zuka Gothic Pro B" pitchFamily="34" charset="-128"/>
                <a:ea typeface="Kozuka Gothic Pro B" pitchFamily="34" charset="-128"/>
              </a:rPr>
              <a:t> </a:t>
            </a:r>
            <a:endParaRPr lang="ar-EG" sz="3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zuka Gothic Pro B" pitchFamily="34" charset="-128"/>
              <a:ea typeface="Kozuka Gothic Pro B" pitchFamily="34" charset="-128"/>
            </a:endParaRP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="" xmlns:a16="http://schemas.microsoft.com/office/drawing/2014/main" id="{C996D51B-873F-4B5A-A53F-2ACBAD247B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76707" y="1262496"/>
            <a:ext cx="3955935" cy="5136745"/>
          </a:xfrm>
        </p:spPr>
      </p:pic>
    </p:spTree>
    <p:extLst>
      <p:ext uri="{BB962C8B-B14F-4D97-AF65-F5344CB8AC3E}">
        <p14:creationId xmlns:p14="http://schemas.microsoft.com/office/powerpoint/2010/main" val="16877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timeline&#10;&#10;Description automatically generated">
            <a:extLst>
              <a:ext uri="{FF2B5EF4-FFF2-40B4-BE49-F238E27FC236}">
                <a16:creationId xmlns="" xmlns:a16="http://schemas.microsoft.com/office/drawing/2014/main" id="{5E1F9EC2-6606-42A2-8FB4-9DA595575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266" y="1332634"/>
            <a:ext cx="3283060" cy="46992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1371" y="41031"/>
            <a:ext cx="9032630" cy="6586418"/>
          </a:xfrm>
          <a:prstGeom prst="rect">
            <a:avLst/>
          </a:prstGeom>
          <a:noFill/>
        </p:spPr>
        <p:txBody>
          <a:bodyPr wrap="square" lIns="91440" tIns="45720" rIns="91440" bIns="45720" rtlCol="1" anchor="t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Cont. contents of website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zuka Gothic Pro B" pitchFamily="34" charset="-128"/>
                <a:ea typeface="Kozuka Gothic Pro B" pitchFamily="34" charset="-128"/>
              </a:rPr>
              <a:t>Color &amp; Draw :</a:t>
            </a:r>
          </a:p>
          <a:p>
            <a:endParaRPr lang="en-US" dirty="0">
              <a:latin typeface="Kozuka Gothic Pro B" pitchFamily="34" charset="-128"/>
              <a:ea typeface="Kozuka Gothic Pro B" pitchFamily="34" charset="-128"/>
            </a:endParaRPr>
          </a:p>
          <a:p>
            <a:endParaRPr lang="en-US" dirty="0">
              <a:latin typeface="Kozuka Gothic Pro B" pitchFamily="34" charset="-128"/>
              <a:ea typeface="Kozuka Gothic Pro B" pitchFamily="34" charset="-128"/>
              <a:cs typeface="+mn-lt"/>
            </a:endParaRPr>
          </a:p>
          <a:p>
            <a:r>
              <a:rPr lang="en-US" sz="24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Coloring website are widely </a:t>
            </a:r>
            <a:r>
              <a:rPr lang="en-US" sz="24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used in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schooling </a:t>
            </a:r>
            <a:r>
              <a:rPr lang="en-US" sz="24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for </a:t>
            </a:r>
            <a:r>
              <a:rPr lang="en-US" sz="24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young children </a:t>
            </a:r>
            <a:r>
              <a:rPr lang="en-US" sz="24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for </a:t>
            </a:r>
            <a:endParaRPr lang="en-US" sz="2400" dirty="0" smtClean="0">
              <a:solidFill>
                <a:srgbClr val="002060"/>
              </a:solidFill>
              <a:latin typeface="Kozuka Gothic Pro B" pitchFamily="34" charset="-128"/>
              <a:ea typeface="Kozuka Gothic Pro B" pitchFamily="34" charset="-128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various </a:t>
            </a:r>
            <a:r>
              <a:rPr lang="en-US" sz="24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reasons. </a:t>
            </a:r>
            <a:r>
              <a:rPr lang="en-US" sz="24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For </a:t>
            </a:r>
            <a:r>
              <a:rPr lang="en-US" sz="24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example, </a:t>
            </a:r>
            <a:endParaRPr lang="en-US" sz="2400" dirty="0" smtClean="0">
              <a:solidFill>
                <a:srgbClr val="002060"/>
              </a:solidFill>
              <a:latin typeface="Kozuka Gothic Pro B" pitchFamily="34" charset="-128"/>
              <a:ea typeface="Kozuka Gothic Pro B" pitchFamily="34" charset="-128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children </a:t>
            </a:r>
            <a:r>
              <a:rPr lang="en-US" sz="24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are </a:t>
            </a:r>
            <a:r>
              <a:rPr lang="en-US" sz="24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often more </a:t>
            </a:r>
            <a:r>
              <a:rPr lang="en-US" sz="24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interested </a:t>
            </a:r>
            <a:r>
              <a:rPr lang="en-US" sz="24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in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coloring </a:t>
            </a:r>
            <a:r>
              <a:rPr lang="en-US" sz="24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website rather than </a:t>
            </a:r>
            <a:r>
              <a:rPr lang="en-US" sz="24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using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other learning </a:t>
            </a:r>
            <a:r>
              <a:rPr lang="en-US" sz="24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methods; </a:t>
            </a:r>
            <a:r>
              <a:rPr lang="en-US" sz="24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pictures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may </a:t>
            </a:r>
            <a:r>
              <a:rPr lang="en-US" sz="24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also be more </a:t>
            </a:r>
            <a:r>
              <a:rPr lang="en-US" sz="24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memorable than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simply </a:t>
            </a:r>
            <a:r>
              <a:rPr lang="en-US" sz="24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words, </a:t>
            </a:r>
            <a:r>
              <a:rPr lang="en-US" sz="24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Coloring may </a:t>
            </a:r>
            <a:r>
              <a:rPr lang="en-US" sz="24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also </a:t>
            </a:r>
            <a:endParaRPr lang="en-US" sz="2400" dirty="0" smtClean="0">
              <a:solidFill>
                <a:srgbClr val="002060"/>
              </a:solidFill>
              <a:latin typeface="Kozuka Gothic Pro B" pitchFamily="34" charset="-128"/>
              <a:ea typeface="Kozuka Gothic Pro B" pitchFamily="34" charset="-128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increase </a:t>
            </a:r>
            <a:r>
              <a:rPr lang="en-US" sz="24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creativity in painting, </a:t>
            </a:r>
          </a:p>
          <a:p>
            <a:r>
              <a:rPr lang="en-US" sz="24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according to some research. 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ar-E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496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068121E-264B-4DF6-9DBB-B7DFE6383DE6}"/>
              </a:ext>
            </a:extLst>
          </p:cNvPr>
          <p:cNvSpPr txBox="1"/>
          <p:nvPr/>
        </p:nvSpPr>
        <p:spPr>
          <a:xfrm>
            <a:off x="550986" y="70338"/>
            <a:ext cx="84640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Cont. contents of website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D15FDFB-197C-43EB-9665-646237A9EF04}"/>
              </a:ext>
            </a:extLst>
          </p:cNvPr>
          <p:cNvSpPr txBox="1"/>
          <p:nvPr/>
        </p:nvSpPr>
        <p:spPr>
          <a:xfrm>
            <a:off x="504092" y="1219200"/>
            <a:ext cx="162950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Kozuka Gothic Pro B" pitchFamily="34" charset="-128"/>
                <a:ea typeface="Kozuka Gothic Pro B" pitchFamily="34" charset="-128"/>
              </a:rPr>
              <a:t>Games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3C6C946-2BD9-4B2D-8409-0B4B19952721}"/>
              </a:ext>
            </a:extLst>
          </p:cNvPr>
          <p:cNvSpPr txBox="1"/>
          <p:nvPr/>
        </p:nvSpPr>
        <p:spPr>
          <a:xfrm>
            <a:off x="172449" y="2057400"/>
            <a:ext cx="5237751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A list of very similar games, with an explanation of the differences is a nice addition. The idea isn't to compare this game to every other game in the database, but very similar games that are not related </a:t>
            </a:r>
          </a:p>
          <a:p>
            <a:r>
              <a:rPr lang="en-US" sz="24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through some other relationship in the game's specifications children are often more interested in coloring website rather than </a:t>
            </a:r>
            <a:r>
              <a:rPr lang="en-US" sz="24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using traditional ways </a:t>
            </a:r>
            <a:r>
              <a:rPr lang="en-US" sz="2400" dirty="0">
                <a:latin typeface="Kozuka Gothic Pro B" pitchFamily="34" charset="-128"/>
                <a:ea typeface="Kozuka Gothic Pro B" pitchFamily="34" charset="-128"/>
              </a:rPr>
              <a:t>.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="" xmlns:a16="http://schemas.microsoft.com/office/drawing/2014/main" id="{2A08F8CC-56E1-4275-9A05-B9438D86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355" y="1675012"/>
            <a:ext cx="3470563" cy="43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6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252DA03-74B3-40C7-AC1C-794897F73F64}"/>
              </a:ext>
            </a:extLst>
          </p:cNvPr>
          <p:cNvSpPr txBox="1"/>
          <p:nvPr/>
        </p:nvSpPr>
        <p:spPr>
          <a:xfrm>
            <a:off x="433754" y="140677"/>
            <a:ext cx="83233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Cont. contents of website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09A534-FEF1-4550-99E1-817AEDBEE558}"/>
              </a:ext>
            </a:extLst>
          </p:cNvPr>
          <p:cNvSpPr txBox="1"/>
          <p:nvPr/>
        </p:nvSpPr>
        <p:spPr>
          <a:xfrm>
            <a:off x="316256" y="1376862"/>
            <a:ext cx="30365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Kozuka Gothic Pro B" pitchFamily="34" charset="-128"/>
                <a:ea typeface="Kozuka Gothic Pro B" pitchFamily="34" charset="-128"/>
              </a:rPr>
              <a:t>Read  &amp; Write</a:t>
            </a:r>
            <a:r>
              <a:rPr lang="en-US" sz="2800" b="1" dirty="0">
                <a:solidFill>
                  <a:srgbClr val="FF0000"/>
                </a:solidFill>
                <a:latin typeface="Kozuka Gothic Pro B" pitchFamily="34" charset="-128"/>
                <a:ea typeface="Kozuka Gothic Pro B" pitchFamily="34" charset="-128"/>
              </a:rPr>
              <a:t> :</a:t>
            </a:r>
            <a:endParaRPr lang="en-US" sz="2800" dirty="0"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EB94944-E241-4281-84BD-AF9720CBECA2}"/>
              </a:ext>
            </a:extLst>
          </p:cNvPr>
          <p:cNvSpPr txBox="1"/>
          <p:nvPr/>
        </p:nvSpPr>
        <p:spPr>
          <a:xfrm>
            <a:off x="316257" y="2438400"/>
            <a:ext cx="459571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Page that has </a:t>
            </a:r>
            <a:r>
              <a:rPr lang="en-US" sz="28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interactive educational contents that enables the children to read and write words,</a:t>
            </a:r>
          </a:p>
          <a:p>
            <a:r>
              <a:rPr lang="en-US" sz="28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Letters and numbers with enjoyable and funny </a:t>
            </a:r>
          </a:p>
          <a:p>
            <a:r>
              <a:rPr lang="en-US" sz="28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Ways by </a:t>
            </a:r>
            <a:r>
              <a:rPr lang="en-US" sz="28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using various</a:t>
            </a:r>
            <a:r>
              <a:rPr lang="en-US" sz="28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 videos and readable stories 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2619634C-05F8-44F5-B2C9-701C716B7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382724"/>
            <a:ext cx="3421543" cy="50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8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A8E3C0-080D-445B-941C-5BF9D75DF29B}"/>
              </a:ext>
            </a:extLst>
          </p:cNvPr>
          <p:cNvSpPr txBox="1"/>
          <p:nvPr/>
        </p:nvSpPr>
        <p:spPr>
          <a:xfrm>
            <a:off x="576696" y="70139"/>
            <a:ext cx="83542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Cont. contents of website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13E387D-DA03-487B-B94D-FEBF270BE799}"/>
              </a:ext>
            </a:extLst>
          </p:cNvPr>
          <p:cNvSpPr txBox="1"/>
          <p:nvPr/>
        </p:nvSpPr>
        <p:spPr>
          <a:xfrm>
            <a:off x="576695" y="123911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Kozuka Gothic Pro B" pitchFamily="34" charset="-128"/>
                <a:ea typeface="Kozuka Gothic Pro B" pitchFamily="34" charset="-128"/>
              </a:rPr>
              <a:t>Watch</a:t>
            </a:r>
            <a:r>
              <a:rPr lang="en-US" sz="2800" b="1" dirty="0">
                <a:solidFill>
                  <a:srgbClr val="FF0000"/>
                </a:solidFill>
                <a:latin typeface="Kozuka Gothic Pro B" pitchFamily="34" charset="-128"/>
                <a:ea typeface="Kozuka Gothic Pro B" pitchFamily="34" charset="-128"/>
              </a:rPr>
              <a:t>  :</a:t>
            </a:r>
            <a:endParaRPr lang="en-US" sz="3200" dirty="0"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724D87-2986-44DC-865C-F62619F5B9FA}"/>
              </a:ext>
            </a:extLst>
          </p:cNvPr>
          <p:cNvSpPr txBox="1"/>
          <p:nvPr/>
        </p:nvSpPr>
        <p:spPr>
          <a:xfrm>
            <a:off x="576694" y="2486023"/>
            <a:ext cx="452870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Page that has several videos </a:t>
            </a:r>
            <a:r>
              <a:rPr lang="en-US" sz="28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for entertainment </a:t>
            </a:r>
            <a:r>
              <a:rPr lang="en-US" sz="2800" dirty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videos ,cartoons and animation shows  and songs with animation and lyrics.</a:t>
            </a:r>
          </a:p>
        </p:txBody>
      </p:sp>
      <p:pic>
        <p:nvPicPr>
          <p:cNvPr id="1026" name="Picture 2" descr="C:\Users\Ahmed-Hero\Desktop\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21404"/>
            <a:ext cx="3720212" cy="5265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8169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hmed-Hero\Downloads\Web capture_12-5-2021_1653_127.0.0.1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" t="1565" r="4000" b="39862"/>
          <a:stretch/>
        </p:blipFill>
        <p:spPr bwMode="auto">
          <a:xfrm>
            <a:off x="877434" y="3581400"/>
            <a:ext cx="7504566" cy="26974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A8E3C0-080D-445B-941C-5BF9D75DF29B}"/>
              </a:ext>
            </a:extLst>
          </p:cNvPr>
          <p:cNvSpPr txBox="1"/>
          <p:nvPr/>
        </p:nvSpPr>
        <p:spPr>
          <a:xfrm>
            <a:off x="576696" y="70139"/>
            <a:ext cx="83542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Cont. contents of website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13E387D-DA03-487B-B94D-FEBF270BE799}"/>
              </a:ext>
            </a:extLst>
          </p:cNvPr>
          <p:cNvSpPr txBox="1"/>
          <p:nvPr/>
        </p:nvSpPr>
        <p:spPr>
          <a:xfrm>
            <a:off x="576695" y="123911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Kozuka Gothic Pro B" pitchFamily="34" charset="-128"/>
                <a:ea typeface="Kozuka Gothic Pro B" pitchFamily="34" charset="-128"/>
              </a:rPr>
              <a:t>Login</a:t>
            </a:r>
            <a:r>
              <a:rPr lang="en-US" sz="2800" b="1" dirty="0">
                <a:solidFill>
                  <a:srgbClr val="FF0000"/>
                </a:solidFill>
                <a:latin typeface="Kozuka Gothic Pro B" pitchFamily="34" charset="-128"/>
                <a:ea typeface="Kozuka Gothic Pro B" pitchFamily="34" charset="-128"/>
              </a:rPr>
              <a:t>  :</a:t>
            </a:r>
            <a:endParaRPr lang="en-US" sz="3200" dirty="0"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724D87-2986-44DC-865C-F62619F5B9FA}"/>
              </a:ext>
            </a:extLst>
          </p:cNvPr>
          <p:cNvSpPr txBox="1"/>
          <p:nvPr/>
        </p:nvSpPr>
        <p:spPr>
          <a:xfrm>
            <a:off x="594281" y="2057400"/>
            <a:ext cx="742430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Login page is specified to storage users data and get any contents anytime they want whether it was student, parent or teacher. </a:t>
            </a:r>
            <a:endParaRPr lang="en-US" sz="2800" dirty="0">
              <a:solidFill>
                <a:srgbClr val="002060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20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A8E3C0-080D-445B-941C-5BF9D75DF29B}"/>
              </a:ext>
            </a:extLst>
          </p:cNvPr>
          <p:cNvSpPr txBox="1"/>
          <p:nvPr/>
        </p:nvSpPr>
        <p:spPr>
          <a:xfrm>
            <a:off x="576696" y="70139"/>
            <a:ext cx="83542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Cont. contents of website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13E387D-DA03-487B-B94D-FEBF270BE799}"/>
              </a:ext>
            </a:extLst>
          </p:cNvPr>
          <p:cNvSpPr txBox="1"/>
          <p:nvPr/>
        </p:nvSpPr>
        <p:spPr>
          <a:xfrm>
            <a:off x="576695" y="123911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Kozuka Gothic Pro B" pitchFamily="34" charset="-128"/>
                <a:ea typeface="Kozuka Gothic Pro B" pitchFamily="34" charset="-128"/>
              </a:rPr>
              <a:t>Contact us</a:t>
            </a:r>
            <a:r>
              <a:rPr lang="en-US" sz="2800" b="1" dirty="0">
                <a:solidFill>
                  <a:srgbClr val="FF0000"/>
                </a:solidFill>
                <a:latin typeface="Kozuka Gothic Pro B" pitchFamily="34" charset="-128"/>
                <a:ea typeface="Kozuka Gothic Pro B" pitchFamily="34" charset="-128"/>
              </a:rPr>
              <a:t>  :</a:t>
            </a:r>
            <a:endParaRPr lang="en-US" sz="3200" dirty="0"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724D87-2986-44DC-865C-F62619F5B9FA}"/>
              </a:ext>
            </a:extLst>
          </p:cNvPr>
          <p:cNvSpPr txBox="1"/>
          <p:nvPr/>
        </p:nvSpPr>
        <p:spPr>
          <a:xfrm>
            <a:off x="348095" y="2286000"/>
            <a:ext cx="415956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Contact us page is for 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Any help for any kind 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Of user to provide to them in suggestions or 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Kozuka Gothic Pro B" pitchFamily="34" charset="-128"/>
                <a:ea typeface="Kozuka Gothic Pro B" pitchFamily="34" charset="-128"/>
              </a:rPr>
              <a:t>If they having a problem with something.</a:t>
            </a:r>
            <a:endParaRPr lang="en-US" sz="2800" dirty="0">
              <a:solidFill>
                <a:srgbClr val="002060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  <p:pic>
        <p:nvPicPr>
          <p:cNvPr id="2050" name="Picture 2" descr="C:\Users\Ahmed-Hero\Downloads\Web capture_12-5-2021_1710_127.0.0.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54" y="1676399"/>
            <a:ext cx="4624425" cy="48055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5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727B81"/>
      </a:dk1>
      <a:lt1>
        <a:sysClr val="window" lastClr="35383C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727B81"/>
      </a:dk1>
      <a:lt1>
        <a:sysClr val="window" lastClr="35383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119</TotalTime>
  <Words>248</Words>
  <Application>Microsoft Office PowerPoint</Application>
  <PresentationFormat>On-screen Show (4:3)</PresentationFormat>
  <Paragraphs>62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PowerPoint Presentation</vt:lpstr>
      <vt:lpstr>PowerPoint Presentation</vt:lpstr>
      <vt:lpstr>Contents of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Ahmed-Hero</dc:creator>
  <cp:lastModifiedBy>Ahmed-Hero</cp:lastModifiedBy>
  <cp:revision>235</cp:revision>
  <dcterms:created xsi:type="dcterms:W3CDTF">2006-08-16T00:00:00Z</dcterms:created>
  <dcterms:modified xsi:type="dcterms:W3CDTF">2021-05-12T02:24:58Z</dcterms:modified>
</cp:coreProperties>
</file>