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2EC"/>
    <a:srgbClr val="00E2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01286-C884-4CF0-B543-958CCE406AB2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B8C65-0009-4CC8-A4E2-3259AAB96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1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B8C65-0009-4CC8-A4E2-3259AAB969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6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EC0D-39CD-48B1-AF64-4EB99ACD0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5113A-A2C5-4758-8CEF-7A359F4B1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C9072-3A87-4BDA-BA83-FF188D47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89E7D-B450-423A-BE19-1E176956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E88B1-EED6-45F0-B5E3-35B0D6C9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8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7FFE-7FD6-4A14-9CC6-FCD5A964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32B8F-C8E6-472A-94E9-B77E78A5D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9EA3C-CE17-4B2A-9AED-43DCB623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497A3-0315-4448-93DB-01019910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7E13-2977-44CD-A749-56CB93F3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5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A7AA7-1A5E-4BE7-A17A-AA3A1D3E7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09318-5A2D-4874-87DD-B4B0B1785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55EF-1011-4761-8D24-0292EC7A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A0FBA-BF2C-4DB4-B80F-0DBD0492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3D627-4FDD-468D-BBAD-EC85EE29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1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1BFD-BED8-46F3-B3BE-754916EC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FDCF-8DDB-4E5B-9705-9A9BCA3C5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F6375-33DE-4C70-A41C-97C4F8A8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23B89-A2E3-4ED9-AFF5-908826F5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082FC-885D-4F1C-B83E-86BC976F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4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14CD-400B-4607-AE9E-86CED53C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86A52-BE93-4062-AB6D-BCE9D0AC0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2803E-B8EC-42FE-B8B9-F2C0E15F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614E4-A0BD-4B89-ACEE-3A29DFAA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76CB8-C999-4CBD-BB3C-27D6EB43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5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9C5A0-4D62-4713-9EED-C5B5C523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D59BF-2195-4CB7-AA6D-750CEA5CC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442F0-7629-44F0-AA42-0C35EF8B5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DF5E5-9589-4514-B783-30F4DCB7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5CE5D-FEE5-4852-B479-E05D258B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21D6F-ACF6-475E-95A6-49CCEF8D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2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10A6-9713-498B-8622-90DF4439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FBFC9-0533-477C-9EB9-B8E11B897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E70B0-A05D-460F-8336-DCBB0D21B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D012F-BAA4-448D-9649-85FFCBE12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64D5F-57C7-415C-B06F-FFCD19F56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4D2B73-C62B-4592-B7FA-1EF5A5B3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478F2E-9549-4154-A107-7E511F2B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F701E-3C1F-4772-A4C7-224DA87A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8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816B-9B6B-42BC-B3B3-275E71CD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18140-A1A5-4918-BCEE-EED3E5F7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9E304-23D4-4909-AB46-D670586B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79888-1F86-4196-9C84-28CE7FDC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C195A-C585-4576-833C-03604563E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803D7-8226-414A-AF4E-C6963C5B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597A6-DC38-4DC4-93D6-A21C199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2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F84C-B883-4A5D-9577-F057EFC15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F5CD7-82AA-40D4-BAC5-F26EA0B98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9452E-DAF9-45F7-AB73-124C60677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45630-A252-47D9-9B54-38EAF49C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D1C86-06DB-4BBB-9CFF-472D0FCF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1561C-9FCA-478A-9E3B-C381B8E2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3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E049-B076-4934-A01D-48E341BC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B9C3E-4293-4795-B010-F753321A3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CCA15-B24D-424F-888B-3ED1F86FC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243CB-9E09-4E12-8C72-3E7D7C68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A1C67-CAE2-426A-9591-817B6750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A0F8D-F007-4B57-A3C2-34890DEB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2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FFCE5-2968-4964-828C-4DF68C2C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981AF-A36C-481E-BA9B-76FBFEF6B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87B7-3011-4CB1-BB8B-0EDC28FA5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9C6CE-3FD7-4A98-BB63-1AA71BDC583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3D48F-2DB1-463F-B5BD-938D3C8B8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6856A-8FDD-4206-8B13-B991F30AA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5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26" Type="http://schemas.microsoft.com/office/2007/relationships/hdphoto" Target="../media/hdphoto4.wdp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24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microsoft.com/office/2007/relationships/hdphoto" Target="../media/hdphoto3.wdp"/><Relationship Id="rId23" Type="http://schemas.openxmlformats.org/officeDocument/2006/relationships/image" Target="../media/image18.png"/><Relationship Id="rId28" Type="http://schemas.openxmlformats.org/officeDocument/2006/relationships/image" Target="../media/image22.png"/><Relationship Id="rId10" Type="http://schemas.microsoft.com/office/2007/relationships/hdphoto" Target="../media/hdphoto2.wdp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17AA56-8C1D-4842-9B85-95C6AD478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0"/>
            <a:ext cx="698754" cy="64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3F688D-F8DF-498D-A07F-818F70C0D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774" y="1241946"/>
            <a:ext cx="731518" cy="640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977872-364F-4675-B38A-FF0CE45A37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28" b="98472" l="5417" r="96389">
                        <a14:foregroundMark x1="18750" y1="55278" x2="74028" y2="41806"/>
                        <a14:foregroundMark x1="65000" y1="67222" x2="36667" y2="22361"/>
                        <a14:foregroundMark x1="48611" y1="88056" x2="45694" y2="20833"/>
                        <a14:foregroundMark x1="23194" y1="74583" x2="70972" y2="22361"/>
                        <a14:foregroundMark x1="76944" y1="74583" x2="23194" y2="31389"/>
                        <a14:foregroundMark x1="76944" y1="55278" x2="45694" y2="17917"/>
                        <a14:foregroundMark x1="72500" y1="80556" x2="24722" y2="41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52" y="1241946"/>
            <a:ext cx="365760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E21955-8751-4550-B3CA-C491E518E4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274320" cy="274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AF723F-8513-42A8-9FAE-64C2AE8D45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7" t="15784" r="20533" b="30482"/>
          <a:stretch/>
        </p:blipFill>
        <p:spPr>
          <a:xfrm>
            <a:off x="6023511" y="3340573"/>
            <a:ext cx="142511" cy="1388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851C5B-DE31-4855-B751-CD700CED94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40404" y1="80000" x2="56566" y2="54902"/>
                        <a14:foregroundMark x1="68687" y1="87843" x2="32828" y2="44314"/>
                        <a14:foregroundMark x1="36869" y1="87843" x2="70707" y2="49020"/>
                        <a14:foregroundMark x1="72727" y1="81569" x2="30808" y2="78431"/>
                        <a14:foregroundMark x1="30808" y1="56471" x2="60606" y2="207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935" y="3096537"/>
            <a:ext cx="158242" cy="2037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AEDA0E-4EAA-4FAF-9ACF-423AF293AC2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7" t="15784" r="20533" b="30482"/>
          <a:stretch/>
        </p:blipFill>
        <p:spPr>
          <a:xfrm>
            <a:off x="6156455" y="3492973"/>
            <a:ext cx="142511" cy="1388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47C556-3F64-470C-90F4-C794DC8E255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9" t="37833" r="37703" b="45770"/>
          <a:stretch/>
        </p:blipFill>
        <p:spPr>
          <a:xfrm>
            <a:off x="6327405" y="3096537"/>
            <a:ext cx="142512" cy="1388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2E0315-9F63-4211-8F4C-C4E1BC0DB0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722" y="3319914"/>
            <a:ext cx="406462" cy="2602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E126B0-3F80-48D1-AC29-12C36092E1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243" y="3110567"/>
            <a:ext cx="183348" cy="1833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99E3F7-6366-487F-8941-DC8A3471D33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861" b="96423" l="274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95" t="1135" r="1701" b="4771"/>
          <a:stretch/>
        </p:blipFill>
        <p:spPr>
          <a:xfrm>
            <a:off x="5453256" y="3143192"/>
            <a:ext cx="183285" cy="1842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2DFF62-13FD-42F5-AA10-E9A6A967085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34" y="3144420"/>
            <a:ext cx="151527" cy="15152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A647407-4FB9-4FF6-B719-194BE1588E85}"/>
              </a:ext>
            </a:extLst>
          </p:cNvPr>
          <p:cNvGrpSpPr/>
          <p:nvPr/>
        </p:nvGrpSpPr>
        <p:grpSpPr>
          <a:xfrm>
            <a:off x="3051429" y="2082008"/>
            <a:ext cx="1234244" cy="1234244"/>
            <a:chOff x="3051429" y="2082008"/>
            <a:chExt cx="1234244" cy="1234244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CBFE11D-6864-4CBF-8CCD-05AB23CB4270}"/>
                </a:ext>
              </a:extLst>
            </p:cNvPr>
            <p:cNvSpPr/>
            <p:nvPr/>
          </p:nvSpPr>
          <p:spPr>
            <a:xfrm>
              <a:off x="3051429" y="2082008"/>
              <a:ext cx="1234244" cy="1234244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9E81C93-DA2B-44FB-8CF1-BD43E4376262}"/>
                </a:ext>
              </a:extLst>
            </p:cNvPr>
            <p:cNvGrpSpPr/>
            <p:nvPr/>
          </p:nvGrpSpPr>
          <p:grpSpPr>
            <a:xfrm>
              <a:off x="3202876" y="2275789"/>
              <a:ext cx="931349" cy="846681"/>
              <a:chOff x="505981" y="1083793"/>
              <a:chExt cx="2196071" cy="199643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25C43EA-03F5-4BD9-BD35-FC4ECFEE32F3}"/>
                  </a:ext>
                </a:extLst>
              </p:cNvPr>
              <p:cNvSpPr/>
              <p:nvPr/>
            </p:nvSpPr>
            <p:spPr>
              <a:xfrm>
                <a:off x="505981" y="1083793"/>
                <a:ext cx="2196071" cy="199643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10058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960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8" name="Arrow: Chevron 17">
                <a:extLst>
                  <a:ext uri="{FF2B5EF4-FFF2-40B4-BE49-F238E27FC236}">
                    <a16:creationId xmlns:a16="http://schemas.microsoft.com/office/drawing/2014/main" id="{C0132E5B-C22C-442C-BFED-C48DC006C9E0}"/>
                  </a:ext>
                </a:extLst>
              </p:cNvPr>
              <p:cNvSpPr/>
              <p:nvPr/>
            </p:nvSpPr>
            <p:spPr>
              <a:xfrm rot="5400000">
                <a:off x="1185746" y="1274701"/>
                <a:ext cx="799084" cy="1799335"/>
              </a:xfrm>
              <a:prstGeom prst="chevron">
                <a:avLst>
                  <a:gd name="adj" fmla="val 60403"/>
                </a:avLst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F383084A-3DEA-4682-B8EA-8BB646B010D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612" y="2934593"/>
            <a:ext cx="133075" cy="1330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6F00F75-6870-4C37-9B39-86AE4A19535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350" y="3281025"/>
            <a:ext cx="184068" cy="18334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223BF59-D7C1-4D50-8692-0F8DB1D0189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848" y="3335640"/>
            <a:ext cx="136305" cy="186720"/>
          </a:xfrm>
          <a:prstGeom prst="rect">
            <a:avLst/>
          </a:prstGeom>
        </p:spPr>
      </p:pic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85545AA4-2E35-45CD-8A72-5C2C884A2C02}"/>
              </a:ext>
            </a:extLst>
          </p:cNvPr>
          <p:cNvSpPr/>
          <p:nvPr/>
        </p:nvSpPr>
        <p:spPr>
          <a:xfrm rot="19630194">
            <a:off x="4757075" y="1457359"/>
            <a:ext cx="640080" cy="457200"/>
          </a:xfrm>
          <a:prstGeom prst="curvedDownArrow">
            <a:avLst>
              <a:gd name="adj1" fmla="val 14004"/>
              <a:gd name="adj2" fmla="val 51491"/>
              <a:gd name="adj3" fmla="val 6338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F43BFF2-8ADB-4AB2-9D67-B311EE6D4BC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459" y="3426355"/>
            <a:ext cx="152514" cy="155723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D5C7C04C-0A6E-4D69-96F4-98E213389FCF}"/>
              </a:ext>
            </a:extLst>
          </p:cNvPr>
          <p:cNvSpPr/>
          <p:nvPr/>
        </p:nvSpPr>
        <p:spPr>
          <a:xfrm>
            <a:off x="674255" y="1136073"/>
            <a:ext cx="1008776" cy="1008776"/>
          </a:xfrm>
          <a:prstGeom prst="ellipse">
            <a:avLst/>
          </a:prstGeom>
          <a:solidFill>
            <a:srgbClr val="DAC2EC"/>
          </a:solidFill>
          <a:ln w="28575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5875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66B7096-5EE0-4DA6-8B54-51FC6CDDCC95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7" t="13078" r="15942" b="28299"/>
          <a:stretch/>
        </p:blipFill>
        <p:spPr>
          <a:xfrm>
            <a:off x="6024532" y="3183033"/>
            <a:ext cx="119742" cy="12014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63A600C-3530-4AA2-B1E8-366990717808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9" t="13422" r="19223" b="28609"/>
          <a:stretch/>
        </p:blipFill>
        <p:spPr>
          <a:xfrm>
            <a:off x="6022432" y="3230256"/>
            <a:ext cx="119206" cy="11879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B196C43-E4ED-4F1F-A064-394BBBE2ED80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7" r="6662"/>
          <a:stretch/>
        </p:blipFill>
        <p:spPr>
          <a:xfrm>
            <a:off x="2280063" y="2579411"/>
            <a:ext cx="667130" cy="6624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B1B8787-EBB3-494E-9694-996E0D5B9A54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8" t="11021" r="16057" b="25938"/>
          <a:stretch/>
        </p:blipFill>
        <p:spPr>
          <a:xfrm>
            <a:off x="6020097" y="3245605"/>
            <a:ext cx="120025" cy="11760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CB28065-3537-418C-B7C3-CD525ABD35BC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9817" b="98170" l="5451" r="955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94" t="10153" r="3885" b="2475"/>
          <a:stretch/>
        </p:blipFill>
        <p:spPr>
          <a:xfrm>
            <a:off x="3793424" y="3353964"/>
            <a:ext cx="177695" cy="2153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AB13B1-BA08-4E98-AA43-8F11DEC09CF5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6" t="11259" r="17205" b="24995"/>
          <a:stretch/>
        </p:blipFill>
        <p:spPr>
          <a:xfrm>
            <a:off x="6007817" y="3094024"/>
            <a:ext cx="148435" cy="143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9EBB66-D34F-4757-862A-46917F967865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5" t="10008" r="14735" b="25155"/>
          <a:stretch/>
        </p:blipFill>
        <p:spPr>
          <a:xfrm>
            <a:off x="6858122" y="3380111"/>
            <a:ext cx="141550" cy="14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8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11C339-7E6D-4965-A84A-62F55AC29DC1}"/>
              </a:ext>
            </a:extLst>
          </p:cNvPr>
          <p:cNvSpPr/>
          <p:nvPr/>
        </p:nvSpPr>
        <p:spPr>
          <a:xfrm>
            <a:off x="4394198" y="2337954"/>
            <a:ext cx="3341995" cy="4311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Tüm Raporları Göster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53EB5E-914D-46CE-9B47-17CB3B6BF35E}"/>
              </a:ext>
            </a:extLst>
          </p:cNvPr>
          <p:cNvSpPr/>
          <p:nvPr/>
        </p:nvSpPr>
        <p:spPr>
          <a:xfrm>
            <a:off x="4394197" y="3429000"/>
            <a:ext cx="3341995" cy="4311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Tüm Raporları Göster</a:t>
            </a:r>
            <a:endParaRPr 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CFCE2F-01A9-42B8-94E1-453BEE850383}"/>
              </a:ext>
            </a:extLst>
          </p:cNvPr>
          <p:cNvGrpSpPr/>
          <p:nvPr/>
        </p:nvGrpSpPr>
        <p:grpSpPr>
          <a:xfrm>
            <a:off x="67843" y="1957785"/>
            <a:ext cx="2449195" cy="1078113"/>
            <a:chOff x="262632" y="2050740"/>
            <a:chExt cx="2024106" cy="890994"/>
          </a:xfrm>
          <a:gradFill>
            <a:gsLst>
              <a:gs pos="17000">
                <a:srgbClr val="00B050"/>
              </a:gs>
              <a:gs pos="52000">
                <a:srgbClr val="00E266"/>
              </a:gs>
              <a:gs pos="85000">
                <a:srgbClr val="00B050"/>
              </a:gs>
            </a:gsLst>
            <a:lin ang="5400000" scaled="1"/>
          </a:gradFill>
        </p:grpSpPr>
        <p:sp>
          <p:nvSpPr>
            <p:cNvPr id="2" name="Arrow: Chevron 1">
              <a:extLst>
                <a:ext uri="{FF2B5EF4-FFF2-40B4-BE49-F238E27FC236}">
                  <a16:creationId xmlns:a16="http://schemas.microsoft.com/office/drawing/2014/main" id="{0CD07DA4-FB92-4ACF-A280-4DFE5D8C4403}"/>
                </a:ext>
              </a:extLst>
            </p:cNvPr>
            <p:cNvSpPr/>
            <p:nvPr/>
          </p:nvSpPr>
          <p:spPr>
            <a:xfrm>
              <a:off x="262632" y="2062845"/>
              <a:ext cx="674702" cy="878889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 prstMaterial="metal">
              <a:bevelT w="184150" h="146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E7C0BF56-7556-4902-BB15-65780FECB4ED}"/>
                </a:ext>
              </a:extLst>
            </p:cNvPr>
            <p:cNvSpPr/>
            <p:nvPr/>
          </p:nvSpPr>
          <p:spPr>
            <a:xfrm>
              <a:off x="937334" y="2050741"/>
              <a:ext cx="674702" cy="878889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 prstMaterial="metal">
              <a:bevelT w="184150" h="146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A51D1397-9EEF-4E58-8128-5FF722FB5665}"/>
                </a:ext>
              </a:extLst>
            </p:cNvPr>
            <p:cNvSpPr/>
            <p:nvPr/>
          </p:nvSpPr>
          <p:spPr>
            <a:xfrm>
              <a:off x="1612036" y="2050740"/>
              <a:ext cx="674702" cy="878889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 prstMaterial="metal">
              <a:bevelT w="184150" h="146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443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862704-AB68-46AC-B211-66150EADF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37" y="-71021"/>
            <a:ext cx="454976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CA0F1F-7895-4B07-AD28-F2A30F594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266" y="-71021"/>
            <a:ext cx="49605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5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4905C8-844E-482A-ACD3-CF636024C0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1875" r="78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761" r="22905"/>
          <a:stretch/>
        </p:blipFill>
        <p:spPr>
          <a:xfrm>
            <a:off x="5778919" y="3066267"/>
            <a:ext cx="595692" cy="72546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368641A-737A-4660-B682-B422871BF5EB}"/>
              </a:ext>
            </a:extLst>
          </p:cNvPr>
          <p:cNvGrpSpPr/>
          <p:nvPr/>
        </p:nvGrpSpPr>
        <p:grpSpPr>
          <a:xfrm>
            <a:off x="4543666" y="2991775"/>
            <a:ext cx="595692" cy="799959"/>
            <a:chOff x="4543666" y="2991775"/>
            <a:chExt cx="595692" cy="79995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D22313D-204C-4E00-8005-BD428DF9B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5057" y="3216311"/>
              <a:ext cx="575423" cy="57542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BDDA6B-7EB4-4D0E-ABA0-5236E75E884C}"/>
                </a:ext>
              </a:extLst>
            </p:cNvPr>
            <p:cNvSpPr/>
            <p:nvPr/>
          </p:nvSpPr>
          <p:spPr>
            <a:xfrm>
              <a:off x="4543666" y="2991775"/>
              <a:ext cx="595692" cy="2245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sz="105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Kaydet</a:t>
              </a:r>
              <a:endParaRPr lang="en-US" sz="10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348F8C3-6CDC-4F02-A37C-D991BF32E8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964" y="3152093"/>
            <a:ext cx="408073" cy="55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86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2903</TotalTime>
  <Words>9</Words>
  <Application>Microsoft Office PowerPoint</Application>
  <PresentationFormat>Widescreen</PresentationFormat>
  <Paragraphs>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 ELSALEH</dc:creator>
  <cp:lastModifiedBy>BARA ELSALEH</cp:lastModifiedBy>
  <cp:revision>28</cp:revision>
  <dcterms:created xsi:type="dcterms:W3CDTF">2020-04-07T01:20:03Z</dcterms:created>
  <dcterms:modified xsi:type="dcterms:W3CDTF">2020-04-26T10:34:34Z</dcterms:modified>
</cp:coreProperties>
</file>