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22" y="3319914"/>
            <a:ext cx="406462" cy="26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130480" y="2378576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B24D5-4F3C-46B6-B36C-D8EAE52E77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r="22783"/>
          <a:stretch/>
        </p:blipFill>
        <p:spPr>
          <a:xfrm>
            <a:off x="3479633" y="180975"/>
            <a:ext cx="574885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29</cp:revision>
  <dcterms:created xsi:type="dcterms:W3CDTF">2020-04-07T01:20:03Z</dcterms:created>
  <dcterms:modified xsi:type="dcterms:W3CDTF">2020-05-23T09:59:47Z</dcterms:modified>
</cp:coreProperties>
</file>