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52" d="100"/>
          <a:sy n="352" d="100"/>
        </p:scale>
        <p:origin x="-10152" y="-4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25C43EA-03F5-4BD9-BD35-FC4ECFEE32F3}"/>
              </a:ext>
            </a:extLst>
          </p:cNvPr>
          <p:cNvSpPr/>
          <p:nvPr/>
        </p:nvSpPr>
        <p:spPr>
          <a:xfrm>
            <a:off x="505981" y="1083793"/>
            <a:ext cx="2196071" cy="199643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49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endParaRPr lang="en-US" sz="496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12</cp:revision>
  <dcterms:created xsi:type="dcterms:W3CDTF">2020-04-07T01:20:03Z</dcterms:created>
  <dcterms:modified xsi:type="dcterms:W3CDTF">2020-04-09T07:00:01Z</dcterms:modified>
</cp:coreProperties>
</file>