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150876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88"/>
    <a:srgbClr val="E8718C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>
        <p:scale>
          <a:sx n="60" d="100"/>
          <a:sy n="60" d="100"/>
        </p:scale>
        <p:origin x="21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11413" y="1143000"/>
            <a:ext cx="203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11413" y="1143000"/>
            <a:ext cx="2035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741210"/>
            <a:ext cx="12824460" cy="795866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12006793"/>
            <a:ext cx="11315700" cy="5519207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1217084"/>
            <a:ext cx="3253264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1217084"/>
            <a:ext cx="9571196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3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5699132"/>
            <a:ext cx="13013055" cy="9509123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15298215"/>
            <a:ext cx="13013055" cy="5000623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6085417"/>
            <a:ext cx="641223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6085417"/>
            <a:ext cx="641223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7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217089"/>
            <a:ext cx="13013055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5603877"/>
            <a:ext cx="6382761" cy="2746373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8350250"/>
            <a:ext cx="6382761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5603877"/>
            <a:ext cx="6414195" cy="2746373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8350250"/>
            <a:ext cx="6414195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8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8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0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524000"/>
            <a:ext cx="4866144" cy="533400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3291422"/>
            <a:ext cx="7638098" cy="1624541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6858000"/>
            <a:ext cx="4866144" cy="12705293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1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524000"/>
            <a:ext cx="4866144" cy="533400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3291422"/>
            <a:ext cx="7638098" cy="1624541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6858000"/>
            <a:ext cx="4866144" cy="12705293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1217089"/>
            <a:ext cx="13013055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6085417"/>
            <a:ext cx="13013055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21187839"/>
            <a:ext cx="339471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21187839"/>
            <a:ext cx="5092065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21187839"/>
            <a:ext cx="339471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B4CDE-0A3D-4C56-9C9F-1D5B7013A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17" y="5604590"/>
            <a:ext cx="3480051" cy="817681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1C7025A5-A4F8-42A2-89A3-12E9C1340EA4}"/>
              </a:ext>
            </a:extLst>
          </p:cNvPr>
          <p:cNvGrpSpPr/>
          <p:nvPr/>
        </p:nvGrpSpPr>
        <p:grpSpPr>
          <a:xfrm>
            <a:off x="3604768" y="5604590"/>
            <a:ext cx="11158838" cy="8478598"/>
            <a:chOff x="3928762" y="4701489"/>
            <a:chExt cx="11158838" cy="8478598"/>
          </a:xfrm>
        </p:grpSpPr>
        <p:pic>
          <p:nvPicPr>
            <p:cNvPr id="34" name="Picture 33" descr="Chart, bar chart&#10;&#10;Description automatically generated">
              <a:extLst>
                <a:ext uri="{FF2B5EF4-FFF2-40B4-BE49-F238E27FC236}">
                  <a16:creationId xmlns:a16="http://schemas.microsoft.com/office/drawing/2014/main" id="{A0409670-5A8C-42AB-ABF2-EC3E79878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762" y="4701489"/>
              <a:ext cx="5601976" cy="4230064"/>
            </a:xfrm>
            <a:prstGeom prst="rect">
              <a:avLst/>
            </a:prstGeom>
          </p:spPr>
        </p:pic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E0DA875-29C0-4A50-BF06-662CF07532B2}"/>
                </a:ext>
              </a:extLst>
            </p:cNvPr>
            <p:cNvSpPr/>
            <p:nvPr/>
          </p:nvSpPr>
          <p:spPr>
            <a:xfrm>
              <a:off x="8017173" y="5607576"/>
              <a:ext cx="1344080" cy="548569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0E81B316-D7FA-467A-8F25-990667793F8B}"/>
                </a:ext>
              </a:extLst>
            </p:cNvPr>
            <p:cNvSpPr/>
            <p:nvPr/>
          </p:nvSpPr>
          <p:spPr>
            <a:xfrm>
              <a:off x="9388502" y="5686835"/>
              <a:ext cx="421017" cy="433137"/>
            </a:xfrm>
            <a:prstGeom prst="rightArrow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9B7E382-5A49-4C2D-88C6-23EC328AB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7556" y="6288063"/>
              <a:ext cx="978568" cy="33688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0FA8FDC-2779-4CB3-81EB-16A375B8A22A}"/>
                </a:ext>
              </a:extLst>
            </p:cNvPr>
            <p:cNvSpPr txBox="1"/>
            <p:nvPr/>
          </p:nvSpPr>
          <p:spPr>
            <a:xfrm>
              <a:off x="4569734" y="5950695"/>
              <a:ext cx="1410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778A009-BCEB-45EF-A63A-3BA1E5DEBED0}"/>
                </a:ext>
              </a:extLst>
            </p:cNvPr>
            <p:cNvSpPr/>
            <p:nvPr/>
          </p:nvSpPr>
          <p:spPr>
            <a:xfrm>
              <a:off x="4569734" y="5950695"/>
              <a:ext cx="1410964" cy="338555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3CEF733-CBD4-479C-B7A0-16B538BA5F2A}"/>
                </a:ext>
              </a:extLst>
            </p:cNvPr>
            <p:cNvSpPr/>
            <p:nvPr/>
          </p:nvSpPr>
          <p:spPr>
            <a:xfrm>
              <a:off x="6102228" y="5275122"/>
              <a:ext cx="1410964" cy="548569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8A561D1-AB5F-40FE-834E-F1373865D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31" y="5881860"/>
              <a:ext cx="978568" cy="33688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0E3C3A8-70C8-4ADB-B6FD-0302F0EBAAAE}"/>
                </a:ext>
              </a:extLst>
            </p:cNvPr>
            <p:cNvSpPr txBox="1"/>
            <p:nvPr/>
          </p:nvSpPr>
          <p:spPr>
            <a:xfrm>
              <a:off x="6146025" y="5256652"/>
              <a:ext cx="13233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Pre-training</a:t>
              </a:r>
            </a:p>
          </p:txBody>
        </p:sp>
        <p:pic>
          <p:nvPicPr>
            <p:cNvPr id="36" name="Picture 35" descr="Chart&#10;&#10;Description automatically generated">
              <a:extLst>
                <a:ext uri="{FF2B5EF4-FFF2-40B4-BE49-F238E27FC236}">
                  <a16:creationId xmlns:a16="http://schemas.microsoft.com/office/drawing/2014/main" id="{7349BC03-F722-432D-86FD-DEDA8F151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5624" y="4719959"/>
              <a:ext cx="5601976" cy="4230064"/>
            </a:xfrm>
            <a:prstGeom prst="rect">
              <a:avLst/>
            </a:prstGeom>
          </p:spPr>
        </p:pic>
        <p:pic>
          <p:nvPicPr>
            <p:cNvPr id="38" name="Picture 37" descr="Chart, bar chart&#10;&#10;Description automatically generated">
              <a:extLst>
                <a:ext uri="{FF2B5EF4-FFF2-40B4-BE49-F238E27FC236}">
                  <a16:creationId xmlns:a16="http://schemas.microsoft.com/office/drawing/2014/main" id="{B3F14CAD-FC92-4381-B956-FD4EC2679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762" y="8950023"/>
              <a:ext cx="5601976" cy="4230064"/>
            </a:xfrm>
            <a:prstGeom prst="rect">
              <a:avLst/>
            </a:prstGeom>
          </p:spPr>
        </p:pic>
        <p:pic>
          <p:nvPicPr>
            <p:cNvPr id="40" name="Picture 39" descr="Chart, bar chart&#10;&#10;Description automatically generated">
              <a:extLst>
                <a:ext uri="{FF2B5EF4-FFF2-40B4-BE49-F238E27FC236}">
                  <a16:creationId xmlns:a16="http://schemas.microsoft.com/office/drawing/2014/main" id="{87E75A4F-4E20-4CC6-9F06-CD68DDA86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5624" y="8950023"/>
              <a:ext cx="5601976" cy="423006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3458FB8-8EE1-42F4-95B8-187D88272BF6}"/>
              </a:ext>
            </a:extLst>
          </p:cNvPr>
          <p:cNvGrpSpPr/>
          <p:nvPr/>
        </p:nvGrpSpPr>
        <p:grpSpPr>
          <a:xfrm>
            <a:off x="213372" y="14064718"/>
            <a:ext cx="14660855" cy="8283618"/>
            <a:chOff x="65533" y="13665619"/>
            <a:chExt cx="14660855" cy="828361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CE2DD7-B4B3-4ACA-A684-527A99BB3185}"/>
                </a:ext>
              </a:extLst>
            </p:cNvPr>
            <p:cNvSpPr txBox="1"/>
            <p:nvPr/>
          </p:nvSpPr>
          <p:spPr>
            <a:xfrm>
              <a:off x="6442762" y="21579905"/>
              <a:ext cx="29184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Affinity in kcal/mole</a:t>
              </a:r>
            </a:p>
          </p:txBody>
        </p:sp>
        <p:pic>
          <p:nvPicPr>
            <p:cNvPr id="48" name="Picture 47" descr="Chart, histogram&#10;&#10;Description automatically generated">
              <a:extLst>
                <a:ext uri="{FF2B5EF4-FFF2-40B4-BE49-F238E27FC236}">
                  <a16:creationId xmlns:a16="http://schemas.microsoft.com/office/drawing/2014/main" id="{57453497-9906-4B5C-96BA-241A0E86D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98" y="13665619"/>
              <a:ext cx="14476190" cy="7914286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7ABDFCA-0C28-46A0-A0EC-B0D341154A1D}"/>
                </a:ext>
              </a:extLst>
            </p:cNvPr>
            <p:cNvSpPr txBox="1"/>
            <p:nvPr/>
          </p:nvSpPr>
          <p:spPr>
            <a:xfrm rot="16200000">
              <a:off x="-53731" y="17379995"/>
              <a:ext cx="6078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A078558-F2EC-4075-A219-D678D16B2F8F}"/>
              </a:ext>
            </a:extLst>
          </p:cNvPr>
          <p:cNvSpPr txBox="1"/>
          <p:nvPr/>
        </p:nvSpPr>
        <p:spPr>
          <a:xfrm>
            <a:off x="186657" y="13978214"/>
            <a:ext cx="79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E174C2-B777-4408-B990-B2704EF66828}"/>
              </a:ext>
            </a:extLst>
          </p:cNvPr>
          <p:cNvSpPr txBox="1"/>
          <p:nvPr/>
        </p:nvSpPr>
        <p:spPr>
          <a:xfrm>
            <a:off x="211088" y="509984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C9BC685-9773-4820-8F6D-7E75F29D542F}"/>
              </a:ext>
            </a:extLst>
          </p:cNvPr>
          <p:cNvSpPr txBox="1"/>
          <p:nvPr/>
        </p:nvSpPr>
        <p:spPr>
          <a:xfrm>
            <a:off x="3645346" y="507688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BC5D22-5CCC-46AA-844A-70BB6BB8C572}"/>
              </a:ext>
            </a:extLst>
          </p:cNvPr>
          <p:cNvSpPr txBox="1"/>
          <p:nvPr/>
        </p:nvSpPr>
        <p:spPr>
          <a:xfrm>
            <a:off x="330853" y="20007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55" name="Picture 54" descr="Diagram&#10;&#10;Description automatically generated">
            <a:extLst>
              <a:ext uri="{FF2B5EF4-FFF2-40B4-BE49-F238E27FC236}">
                <a16:creationId xmlns:a16="http://schemas.microsoft.com/office/drawing/2014/main" id="{839B9D02-BA80-42A9-9128-71B75A8B22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3" y="726095"/>
            <a:ext cx="1413707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5643</TotalTime>
  <Words>16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174</cp:revision>
  <dcterms:created xsi:type="dcterms:W3CDTF">2021-06-02T18:26:13Z</dcterms:created>
  <dcterms:modified xsi:type="dcterms:W3CDTF">2021-06-23T06:28:34Z</dcterms:modified>
</cp:coreProperties>
</file>