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0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1DA2-C39B-4DBC-9AC2-75B3D9B447D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896F-0F57-4197-B7D1-7B1E0115F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1DA2-C39B-4DBC-9AC2-75B3D9B447D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896F-0F57-4197-B7D1-7B1E0115F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2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1DA2-C39B-4DBC-9AC2-75B3D9B447D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896F-0F57-4197-B7D1-7B1E0115F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9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1DA2-C39B-4DBC-9AC2-75B3D9B447D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896F-0F57-4197-B7D1-7B1E0115F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4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1DA2-C39B-4DBC-9AC2-75B3D9B447D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896F-0F57-4197-B7D1-7B1E0115F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9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1DA2-C39B-4DBC-9AC2-75B3D9B447D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896F-0F57-4197-B7D1-7B1E0115F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7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1DA2-C39B-4DBC-9AC2-75B3D9B447D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896F-0F57-4197-B7D1-7B1E0115F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9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1DA2-C39B-4DBC-9AC2-75B3D9B447D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896F-0F57-4197-B7D1-7B1E0115F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9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1DA2-C39B-4DBC-9AC2-75B3D9B447D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896F-0F57-4197-B7D1-7B1E0115F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0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1DA2-C39B-4DBC-9AC2-75B3D9B447D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896F-0F57-4197-B7D1-7B1E0115F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1DA2-C39B-4DBC-9AC2-75B3D9B447D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896F-0F57-4197-B7D1-7B1E0115F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6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A1DA2-C39B-4DBC-9AC2-75B3D9B447D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F896F-0F57-4197-B7D1-7B1E0115F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6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DE10C7-C221-47C2-84E0-B032B53B4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51" y="743344"/>
            <a:ext cx="4418976" cy="30262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F6E2B8-0F0C-48BB-9EBE-BD8B00982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44" y="3844135"/>
            <a:ext cx="4236390" cy="30138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CF9CD7-1CE8-4717-B37D-937684884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703" y="743344"/>
            <a:ext cx="4319023" cy="29191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7AF858-B093-4B49-9F44-F1253A6B8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4341" y="3765299"/>
            <a:ext cx="4319415" cy="30927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8FDB8E-97C2-4596-AD36-6A6770A3162A}"/>
              </a:ext>
            </a:extLst>
          </p:cNvPr>
          <p:cNvSpPr txBox="1"/>
          <p:nvPr/>
        </p:nvSpPr>
        <p:spPr>
          <a:xfrm>
            <a:off x="2183363" y="574067"/>
            <a:ext cx="84670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Ligands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C96E18-75C5-4385-A750-E8D033DBF855}"/>
              </a:ext>
            </a:extLst>
          </p:cNvPr>
          <p:cNvSpPr txBox="1"/>
          <p:nvPr/>
        </p:nvSpPr>
        <p:spPr>
          <a:xfrm>
            <a:off x="1378655" y="3488300"/>
            <a:ext cx="245612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ratio OR Normalized Degree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8451AE-DA43-4B30-8367-E8ED54491CBC}"/>
              </a:ext>
            </a:extLst>
          </p:cNvPr>
          <p:cNvSpPr txBox="1"/>
          <p:nvPr/>
        </p:nvSpPr>
        <p:spPr>
          <a:xfrm>
            <a:off x="1378655" y="6581001"/>
            <a:ext cx="245612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ratio OR Normalized Degree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A19905-DFF7-4394-96EB-C08F941FF89D}"/>
              </a:ext>
            </a:extLst>
          </p:cNvPr>
          <p:cNvSpPr txBox="1"/>
          <p:nvPr/>
        </p:nvSpPr>
        <p:spPr>
          <a:xfrm>
            <a:off x="5872900" y="3524026"/>
            <a:ext cx="245612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ratio OR Normalized Degree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73A9EE-9F4E-4A8E-94C5-D0CF1C35E5F1}"/>
              </a:ext>
            </a:extLst>
          </p:cNvPr>
          <p:cNvSpPr txBox="1"/>
          <p:nvPr/>
        </p:nvSpPr>
        <p:spPr>
          <a:xfrm>
            <a:off x="5872900" y="6581001"/>
            <a:ext cx="245612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ratio OR Normalized Degree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E93FFB-F018-4855-A1C5-8AFCE898B74D}"/>
              </a:ext>
            </a:extLst>
          </p:cNvPr>
          <p:cNvSpPr txBox="1"/>
          <p:nvPr/>
        </p:nvSpPr>
        <p:spPr>
          <a:xfrm rot="16200000">
            <a:off x="-414198" y="1601489"/>
            <a:ext cx="150983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069816-9560-4B97-B3E2-5C6AA3FB417C}"/>
              </a:ext>
            </a:extLst>
          </p:cNvPr>
          <p:cNvSpPr txBox="1"/>
          <p:nvPr/>
        </p:nvSpPr>
        <p:spPr>
          <a:xfrm rot="16200000">
            <a:off x="4003285" y="1601489"/>
            <a:ext cx="150983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04EF20-EBD5-4E4C-A4DE-E21DC7DE63AB}"/>
              </a:ext>
            </a:extLst>
          </p:cNvPr>
          <p:cNvSpPr txBox="1"/>
          <p:nvPr/>
        </p:nvSpPr>
        <p:spPr>
          <a:xfrm rot="16200000">
            <a:off x="4003285" y="4646379"/>
            <a:ext cx="150983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51D84E-F672-4A80-8A1B-F9A5F54B9AE2}"/>
              </a:ext>
            </a:extLst>
          </p:cNvPr>
          <p:cNvSpPr txBox="1"/>
          <p:nvPr/>
        </p:nvSpPr>
        <p:spPr>
          <a:xfrm rot="16200000">
            <a:off x="-376174" y="4625465"/>
            <a:ext cx="150983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924187-DB38-413E-87AD-AEE9B7A23F9F}"/>
              </a:ext>
            </a:extLst>
          </p:cNvPr>
          <p:cNvSpPr txBox="1"/>
          <p:nvPr/>
        </p:nvSpPr>
        <p:spPr>
          <a:xfrm>
            <a:off x="64555" y="715767"/>
            <a:ext cx="3513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FC63D9-8376-45BB-BC98-A7DA11FF537C}"/>
              </a:ext>
            </a:extLst>
          </p:cNvPr>
          <p:cNvSpPr txBox="1"/>
          <p:nvPr/>
        </p:nvSpPr>
        <p:spPr>
          <a:xfrm>
            <a:off x="4653564" y="743344"/>
            <a:ext cx="3385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4A9CC1-07D3-446B-8BE2-C847B27BDF36}"/>
              </a:ext>
            </a:extLst>
          </p:cNvPr>
          <p:cNvSpPr txBox="1"/>
          <p:nvPr/>
        </p:nvSpPr>
        <p:spPr>
          <a:xfrm>
            <a:off x="63853" y="3787098"/>
            <a:ext cx="3513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3C49E8-30FB-4992-A540-107D62221961}"/>
              </a:ext>
            </a:extLst>
          </p:cNvPr>
          <p:cNvSpPr txBox="1"/>
          <p:nvPr/>
        </p:nvSpPr>
        <p:spPr>
          <a:xfrm>
            <a:off x="4619703" y="3787098"/>
            <a:ext cx="3513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49A06C-2208-4BFE-BB54-32DF96FABD9E}"/>
              </a:ext>
            </a:extLst>
          </p:cNvPr>
          <p:cNvSpPr txBox="1"/>
          <p:nvPr/>
        </p:nvSpPr>
        <p:spPr>
          <a:xfrm>
            <a:off x="1378655" y="150875"/>
            <a:ext cx="252344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 BindingDB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082255-3D67-4097-8DAE-A29808D00BE0}"/>
              </a:ext>
            </a:extLst>
          </p:cNvPr>
          <p:cNvSpPr txBox="1"/>
          <p:nvPr/>
        </p:nvSpPr>
        <p:spPr>
          <a:xfrm>
            <a:off x="5872900" y="153786"/>
            <a:ext cx="247375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Network-Derived Negatives</a:t>
            </a:r>
          </a:p>
        </p:txBody>
      </p:sp>
    </p:spTree>
    <p:extLst>
      <p:ext uri="{BB962C8B-B14F-4D97-AF65-F5344CB8AC3E}">
        <p14:creationId xmlns:p14="http://schemas.microsoft.com/office/powerpoint/2010/main" val="437499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34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7</cp:revision>
  <dcterms:created xsi:type="dcterms:W3CDTF">2021-09-28T18:42:51Z</dcterms:created>
  <dcterms:modified xsi:type="dcterms:W3CDTF">2021-09-28T18:52:31Z</dcterms:modified>
</cp:coreProperties>
</file>