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0972800" cy="1280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718C"/>
    <a:srgbClr val="A9D18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192" autoAdjust="0"/>
  </p:normalViewPr>
  <p:slideViewPr>
    <p:cSldViewPr snapToGrid="0">
      <p:cViewPr>
        <p:scale>
          <a:sx n="90" d="100"/>
          <a:sy n="90" d="100"/>
        </p:scale>
        <p:origin x="16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0427D-09B2-479E-BE2F-F1C9B7D308F4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06613" y="1143000"/>
            <a:ext cx="2644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DA9CE-26F0-43C0-BCD4-D166D0CA0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3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FDA9CE-26F0-43C0-BCD4-D166D0CA0B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90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095078"/>
            <a:ext cx="9326880" cy="4456853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723804"/>
            <a:ext cx="8229600" cy="3090756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2CBD-EDEC-463A-9192-0B8850A40619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5FD4-ECDA-4090-8F81-BB04D6AE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56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2CBD-EDEC-463A-9192-0B8850A40619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5FD4-ECDA-4090-8F81-BB04D6AE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31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681567"/>
            <a:ext cx="2366010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681567"/>
            <a:ext cx="6960870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2CBD-EDEC-463A-9192-0B8850A40619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5FD4-ECDA-4090-8F81-BB04D6AE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95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2CBD-EDEC-463A-9192-0B8850A40619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5FD4-ECDA-4090-8F81-BB04D6AE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41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3191514"/>
            <a:ext cx="9464040" cy="532510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8567000"/>
            <a:ext cx="9464040" cy="280034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2CBD-EDEC-463A-9192-0B8850A40619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5FD4-ECDA-4090-8F81-BB04D6AE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3407833"/>
            <a:ext cx="466344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3407833"/>
            <a:ext cx="466344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2CBD-EDEC-463A-9192-0B8850A40619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5FD4-ECDA-4090-8F81-BB04D6AE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2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681570"/>
            <a:ext cx="946404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3138171"/>
            <a:ext cx="4642008" cy="153796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4676140"/>
            <a:ext cx="4642008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3138171"/>
            <a:ext cx="4664869" cy="153796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4676140"/>
            <a:ext cx="4664869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2CBD-EDEC-463A-9192-0B8850A40619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5FD4-ECDA-4090-8F81-BB04D6AE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86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2CBD-EDEC-463A-9192-0B8850A40619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5FD4-ECDA-4090-8F81-BB04D6AE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3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2CBD-EDEC-463A-9192-0B8850A40619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5FD4-ECDA-4090-8F81-BB04D6AE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2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853440"/>
            <a:ext cx="3539014" cy="29870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843196"/>
            <a:ext cx="5554980" cy="9097433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3840480"/>
            <a:ext cx="3539014" cy="7114964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2CBD-EDEC-463A-9192-0B8850A40619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5FD4-ECDA-4090-8F81-BB04D6AE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9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853440"/>
            <a:ext cx="3539014" cy="29870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843196"/>
            <a:ext cx="5554980" cy="9097433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3840480"/>
            <a:ext cx="3539014" cy="7114964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2CBD-EDEC-463A-9192-0B8850A40619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5FD4-ECDA-4090-8F81-BB04D6AE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5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681570"/>
            <a:ext cx="946404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3407833"/>
            <a:ext cx="946404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11865189"/>
            <a:ext cx="246888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42CBD-EDEC-463A-9192-0B8850A40619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11865189"/>
            <a:ext cx="370332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11865189"/>
            <a:ext cx="246888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5FD4-ECDA-4090-8F81-BB04D6AEC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4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54DEF6-F1A3-41DC-A23F-FD395594E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55" y="777694"/>
            <a:ext cx="3227898" cy="32278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B2A4E9-03A3-4F22-BA0D-8E1C0F8F8549}"/>
              </a:ext>
            </a:extLst>
          </p:cNvPr>
          <p:cNvSpPr txBox="1"/>
          <p:nvPr/>
        </p:nvSpPr>
        <p:spPr>
          <a:xfrm>
            <a:off x="1127375" y="302802"/>
            <a:ext cx="1622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degree sequence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517803-5830-4C2D-8775-3525EB4DACEF}"/>
              </a:ext>
            </a:extLst>
          </p:cNvPr>
          <p:cNvSpPr txBox="1"/>
          <p:nvPr/>
        </p:nvSpPr>
        <p:spPr>
          <a:xfrm>
            <a:off x="1377002" y="523252"/>
            <a:ext cx="1622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…, d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29E70B5-DCE6-4080-B305-2604534498D3}"/>
              </a:ext>
            </a:extLst>
          </p:cNvPr>
          <p:cNvSpPr/>
          <p:nvPr/>
        </p:nvSpPr>
        <p:spPr>
          <a:xfrm rot="20230613">
            <a:off x="3976684" y="1283803"/>
            <a:ext cx="661029" cy="489745"/>
          </a:xfrm>
          <a:prstGeom prst="rightArrow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4F3E32-4413-47F9-8504-BD59E8C3A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932" y="18051"/>
            <a:ext cx="2432594" cy="23141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B72849-82BB-4D12-8A95-914E9B740802}"/>
              </a:ext>
            </a:extLst>
          </p:cNvPr>
          <p:cNvSpPr txBox="1"/>
          <p:nvPr/>
        </p:nvSpPr>
        <p:spPr>
          <a:xfrm>
            <a:off x="5220077" y="427561"/>
            <a:ext cx="1622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DAEC56-BFD5-4702-AD6E-060A79EC2168}"/>
              </a:ext>
            </a:extLst>
          </p:cNvPr>
          <p:cNvSpPr txBox="1"/>
          <p:nvPr/>
        </p:nvSpPr>
        <p:spPr>
          <a:xfrm>
            <a:off x="5161899" y="726517"/>
            <a:ext cx="1622066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Power-law degree distribution with N=1,507</a:t>
            </a:r>
          </a:p>
          <a:p>
            <a:pPr algn="ctr"/>
            <a:r>
              <a:rPr lang="el-G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=2.8</a:t>
            </a:r>
          </a:p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</a:t>
            </a:r>
            <a:r>
              <a:rPr lang="en-US" sz="1200" baseline="-25000" dirty="0">
                <a:latin typeface="Times New Roman" panose="02020603050405020304" pitchFamily="18" charset="0"/>
                <a:ea typeface="Calibri" panose="020F0502020204030204" pitchFamily="34" charset="0"/>
              </a:rPr>
              <a:t>min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= 1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max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= 1,426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000" dirty="0"/>
          </a:p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0B91CC9-75EC-4070-A2FD-1BC8E74AD398}"/>
              </a:ext>
            </a:extLst>
          </p:cNvPr>
          <p:cNvSpPr/>
          <p:nvPr/>
        </p:nvSpPr>
        <p:spPr>
          <a:xfrm rot="1442545">
            <a:off x="4016159" y="2632730"/>
            <a:ext cx="661029" cy="489745"/>
          </a:xfrm>
          <a:prstGeom prst="rightArrow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C058A2-F608-4D2C-A696-4A405531EAF7}"/>
              </a:ext>
            </a:extLst>
          </p:cNvPr>
          <p:cNvSpPr txBox="1"/>
          <p:nvPr/>
        </p:nvSpPr>
        <p:spPr>
          <a:xfrm>
            <a:off x="5537859" y="2718603"/>
            <a:ext cx="1622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Graph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D2AA34-3840-421B-AEAD-5DD765C7BA3D}"/>
              </a:ext>
            </a:extLst>
          </p:cNvPr>
          <p:cNvSpPr txBox="1"/>
          <p:nvPr/>
        </p:nvSpPr>
        <p:spPr>
          <a:xfrm>
            <a:off x="5161899" y="3280308"/>
            <a:ext cx="1622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Poisson degree distribution with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N=1,507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&lt;k&gt;=47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4F404D-BE7A-4A7F-8F97-3B49177443A2}"/>
              </a:ext>
            </a:extLst>
          </p:cNvPr>
          <p:cNvSpPr txBox="1"/>
          <p:nvPr/>
        </p:nvSpPr>
        <p:spPr>
          <a:xfrm>
            <a:off x="0" y="12576"/>
            <a:ext cx="41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F82073-0DD1-4AB9-9543-CA5A7192B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67" y="7373818"/>
            <a:ext cx="3114488" cy="2087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1B700BB-35A7-492A-8495-268567094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90" y="4976800"/>
            <a:ext cx="3114487" cy="2087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EEE4E4E-6A7D-4EB4-9DD4-391E5D9B73DB}"/>
              </a:ext>
            </a:extLst>
          </p:cNvPr>
          <p:cNvSpPr txBox="1"/>
          <p:nvPr/>
        </p:nvSpPr>
        <p:spPr>
          <a:xfrm>
            <a:off x="4079962" y="6414830"/>
            <a:ext cx="4067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degree_seq_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CDF</a:t>
            </a:r>
            <a:r>
              <a:rPr lang="en-US" sz="12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-1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(U1)</a:t>
            </a:r>
          </a:p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log(&lt;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2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&lt;log(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)&gt; + </a:t>
            </a:r>
            <a:r>
              <a:rPr lang="en-US" sz="12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σ</a:t>
            </a:r>
            <a:r>
              <a:rPr lang="en-US" sz="1200" i="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log(K</a:t>
            </a:r>
            <a:r>
              <a:rPr lang="en-US" sz="1050" i="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200" i="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Gaussian_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CDF</a:t>
            </a:r>
            <a:r>
              <a:rPr lang="en-US" sz="12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-1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(U2)</a:t>
            </a:r>
          </a:p>
          <a:p>
            <a:pPr algn="ctr"/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edge containing node 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2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exp(Gaussian(log(&lt;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2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200" i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σ</a:t>
            </a:r>
            <a:r>
              <a:rPr lang="en-US" sz="1200" i="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000" i="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200" i="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log(Kd)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82C17BD-FAB1-4433-9661-063305E39E66}"/>
              </a:ext>
            </a:extLst>
          </p:cNvPr>
          <p:cNvGrpSpPr/>
          <p:nvPr/>
        </p:nvGrpSpPr>
        <p:grpSpPr>
          <a:xfrm>
            <a:off x="8613727" y="5736869"/>
            <a:ext cx="3556692" cy="2330334"/>
            <a:chOff x="8390447" y="5358018"/>
            <a:chExt cx="3556692" cy="233033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A77BF06-B32A-4366-8A12-3E095C839321}"/>
                </a:ext>
              </a:extLst>
            </p:cNvPr>
            <p:cNvSpPr/>
            <p:nvPr/>
          </p:nvSpPr>
          <p:spPr>
            <a:xfrm>
              <a:off x="8390447" y="5683437"/>
              <a:ext cx="224904" cy="21106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D28B667-4FF2-4CA6-A0E5-86F1B2841547}"/>
                </a:ext>
              </a:extLst>
            </p:cNvPr>
            <p:cNvSpPr/>
            <p:nvPr/>
          </p:nvSpPr>
          <p:spPr>
            <a:xfrm>
              <a:off x="10029741" y="7454272"/>
              <a:ext cx="224904" cy="21106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FDBC15-9E88-46C5-8E31-10EF66DF1D88}"/>
                </a:ext>
              </a:extLst>
            </p:cNvPr>
            <p:cNvCxnSpPr>
              <a:cxnSpLocks/>
              <a:stCxn id="21" idx="5"/>
              <a:endCxn id="22" idx="1"/>
            </p:cNvCxnSpPr>
            <p:nvPr/>
          </p:nvCxnSpPr>
          <p:spPr>
            <a:xfrm>
              <a:off x="8582415" y="5863596"/>
              <a:ext cx="1480262" cy="1621586"/>
            </a:xfrm>
            <a:prstGeom prst="line">
              <a:avLst/>
            </a:prstGeom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C6CFDC1-833A-42CC-914D-AF14C3919857}"/>
                </a:ext>
              </a:extLst>
            </p:cNvPr>
            <p:cNvSpPr txBox="1"/>
            <p:nvPr/>
          </p:nvSpPr>
          <p:spPr>
            <a:xfrm>
              <a:off x="8440611" y="5358018"/>
              <a:ext cx="1622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</a:t>
              </a:r>
              <a:r>
                <a:rPr lang="en-US" sz="1200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en-US" sz="1200" baseline="30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382C01B-5CF8-4C68-BD26-DE265A1B1511}"/>
                </a:ext>
              </a:extLst>
            </p:cNvPr>
            <p:cNvSpPr txBox="1"/>
            <p:nvPr/>
          </p:nvSpPr>
          <p:spPr>
            <a:xfrm>
              <a:off x="10325073" y="7411353"/>
              <a:ext cx="1622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</a:t>
              </a:r>
              <a:r>
                <a:rPr lang="en-US" sz="1200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en-US" sz="1200" baseline="30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j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954E622-827A-451C-9B6A-E5755C7C2D2D}"/>
                </a:ext>
              </a:extLst>
            </p:cNvPr>
            <p:cNvSpPr txBox="1"/>
            <p:nvPr/>
          </p:nvSpPr>
          <p:spPr>
            <a:xfrm>
              <a:off x="9251644" y="6349448"/>
              <a:ext cx="1622066" cy="276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</a:t>
              </a:r>
              <a:r>
                <a:rPr lang="en-US" sz="1200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en-US" sz="1200" baseline="30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(i,j) </a:t>
              </a:r>
              <a:r>
                <a: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= √ K</a:t>
              </a:r>
              <a:r>
                <a:rPr lang="en-US" sz="1200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en-US" sz="1200" baseline="30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K</a:t>
              </a:r>
              <a:r>
                <a:rPr lang="en-US" sz="1200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en-US" sz="1200" baseline="30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j</a:t>
              </a:r>
              <a:endPara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E823EC91-BF5D-4FAA-B3F6-D68E60EDB5F6}"/>
              </a:ext>
            </a:extLst>
          </p:cNvPr>
          <p:cNvSpPr/>
          <p:nvPr/>
        </p:nvSpPr>
        <p:spPr>
          <a:xfrm>
            <a:off x="3461365" y="6828031"/>
            <a:ext cx="410377" cy="489745"/>
          </a:xfrm>
          <a:prstGeom prst="rightArrow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1ABBCED-29BC-4342-86BB-A193E4BDD7B5}"/>
              </a:ext>
            </a:extLst>
          </p:cNvPr>
          <p:cNvSpPr/>
          <p:nvPr/>
        </p:nvSpPr>
        <p:spPr>
          <a:xfrm>
            <a:off x="8280631" y="6848770"/>
            <a:ext cx="372651" cy="489745"/>
          </a:xfrm>
          <a:prstGeom prst="rightArrow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CAACA9-9B2B-4BF8-BCAE-339AB98CEA2D}"/>
              </a:ext>
            </a:extLst>
          </p:cNvPr>
          <p:cNvSpPr txBox="1"/>
          <p:nvPr/>
        </p:nvSpPr>
        <p:spPr>
          <a:xfrm>
            <a:off x="0" y="4334648"/>
            <a:ext cx="41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F45DE3D-646D-42D2-B887-FE34368AFE63}"/>
              </a:ext>
            </a:extLst>
          </p:cNvPr>
          <p:cNvSpPr txBox="1"/>
          <p:nvPr/>
        </p:nvSpPr>
        <p:spPr>
          <a:xfrm>
            <a:off x="-10767" y="9581678"/>
            <a:ext cx="41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544FD8B-C0C5-4DD2-A812-EB9769198816}"/>
              </a:ext>
            </a:extLst>
          </p:cNvPr>
          <p:cNvSpPr/>
          <p:nvPr/>
        </p:nvSpPr>
        <p:spPr>
          <a:xfrm>
            <a:off x="4095792" y="6402347"/>
            <a:ext cx="3992871" cy="1296929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3735CA2B-D64D-4CAE-A2AA-A6CE71AD721C}"/>
              </a:ext>
            </a:extLst>
          </p:cNvPr>
          <p:cNvSpPr/>
          <p:nvPr/>
        </p:nvSpPr>
        <p:spPr>
          <a:xfrm>
            <a:off x="5078171" y="2626561"/>
            <a:ext cx="1789522" cy="1516817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6BF6D3EE-106F-439A-9319-FD4B0831C71B}"/>
              </a:ext>
            </a:extLst>
          </p:cNvPr>
          <p:cNvSpPr/>
          <p:nvPr/>
        </p:nvSpPr>
        <p:spPr>
          <a:xfrm>
            <a:off x="5060034" y="428074"/>
            <a:ext cx="1789522" cy="1516817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Arrow: Right 168">
            <a:extLst>
              <a:ext uri="{FF2B5EF4-FFF2-40B4-BE49-F238E27FC236}">
                <a16:creationId xmlns:a16="http://schemas.microsoft.com/office/drawing/2014/main" id="{4069BAD4-D61B-486E-BBC0-788509610EA0}"/>
              </a:ext>
            </a:extLst>
          </p:cNvPr>
          <p:cNvSpPr/>
          <p:nvPr/>
        </p:nvSpPr>
        <p:spPr>
          <a:xfrm>
            <a:off x="4519284" y="10780024"/>
            <a:ext cx="410376" cy="489745"/>
          </a:xfrm>
          <a:prstGeom prst="rightArrow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31806E6-473A-481A-84F5-A7A7516D4569}"/>
              </a:ext>
            </a:extLst>
          </p:cNvPr>
          <p:cNvGrpSpPr/>
          <p:nvPr/>
        </p:nvGrpSpPr>
        <p:grpSpPr>
          <a:xfrm>
            <a:off x="5523241" y="9906587"/>
            <a:ext cx="1472336" cy="2143791"/>
            <a:chOff x="4707726" y="9978776"/>
            <a:chExt cx="1472336" cy="2143791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7D9CCC73-4632-4F72-BD66-692EADE6429F}"/>
                </a:ext>
              </a:extLst>
            </p:cNvPr>
            <p:cNvSpPr txBox="1"/>
            <p:nvPr/>
          </p:nvSpPr>
          <p:spPr>
            <a:xfrm>
              <a:off x="4722344" y="10107758"/>
              <a:ext cx="1332300" cy="276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</a:t>
              </a:r>
              <a:r>
                <a:rPr lang="en-US" sz="1200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en-US" sz="1200" baseline="30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(i,j) </a:t>
              </a:r>
              <a:r>
                <a: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&lt; Threshold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E53AD19A-F6EF-4B9A-82AA-211FC090FA0F}"/>
                </a:ext>
              </a:extLst>
            </p:cNvPr>
            <p:cNvSpPr txBox="1"/>
            <p:nvPr/>
          </p:nvSpPr>
          <p:spPr>
            <a:xfrm>
              <a:off x="4727529" y="11286917"/>
              <a:ext cx="1332300" cy="276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</a:t>
              </a:r>
              <a:r>
                <a:rPr lang="en-US" sz="1200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en-US" sz="1200" baseline="30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200" baseline="300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i,j</a:t>
              </a:r>
              <a:r>
                <a:rPr lang="en-US" sz="1200" baseline="30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) 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≥ </a:t>
              </a:r>
              <a:r>
                <a: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Threshold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FEA0BA59-32CD-4FC5-925F-EF372644158D}"/>
                </a:ext>
              </a:extLst>
            </p:cNvPr>
            <p:cNvSpPr txBox="1"/>
            <p:nvPr/>
          </p:nvSpPr>
          <p:spPr>
            <a:xfrm>
              <a:off x="4847762" y="10512670"/>
              <a:ext cx="1332300" cy="276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Positive Edge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DDE15FEF-2444-4B8D-80BE-186993A7B567}"/>
                </a:ext>
              </a:extLst>
            </p:cNvPr>
            <p:cNvSpPr txBox="1"/>
            <p:nvPr/>
          </p:nvSpPr>
          <p:spPr>
            <a:xfrm>
              <a:off x="4825484" y="11708722"/>
              <a:ext cx="1332300" cy="276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Negative Edge</a:t>
              </a:r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72BBACB4-053D-465C-A23D-D93CC73C9A95}"/>
                </a:ext>
              </a:extLst>
            </p:cNvPr>
            <p:cNvSpPr/>
            <p:nvPr/>
          </p:nvSpPr>
          <p:spPr>
            <a:xfrm>
              <a:off x="4715438" y="9978776"/>
              <a:ext cx="1255906" cy="936964"/>
            </a:xfrm>
            <a:prstGeom prst="roundRect">
              <a:avLst/>
            </a:prstGeom>
            <a:noFill/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: Rounded Corners 179">
              <a:extLst>
                <a:ext uri="{FF2B5EF4-FFF2-40B4-BE49-F238E27FC236}">
                  <a16:creationId xmlns:a16="http://schemas.microsoft.com/office/drawing/2014/main" id="{4CB72537-7E0B-41A9-9313-F69E1D57EE17}"/>
                </a:ext>
              </a:extLst>
            </p:cNvPr>
            <p:cNvSpPr/>
            <p:nvPr/>
          </p:nvSpPr>
          <p:spPr>
            <a:xfrm>
              <a:off x="4707726" y="11185603"/>
              <a:ext cx="1280346" cy="936964"/>
            </a:xfrm>
            <a:prstGeom prst="roundRect">
              <a:avLst/>
            </a:prstGeom>
            <a:noFill/>
            <a:ln w="3175">
              <a:solidFill>
                <a:schemeClr val="accent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1" name="Arrow: Right 180">
            <a:extLst>
              <a:ext uri="{FF2B5EF4-FFF2-40B4-BE49-F238E27FC236}">
                <a16:creationId xmlns:a16="http://schemas.microsoft.com/office/drawing/2014/main" id="{ABC8AA4D-830E-4894-9236-4F4A69D24239}"/>
              </a:ext>
            </a:extLst>
          </p:cNvPr>
          <p:cNvSpPr/>
          <p:nvPr/>
        </p:nvSpPr>
        <p:spPr>
          <a:xfrm>
            <a:off x="7145647" y="10693832"/>
            <a:ext cx="410377" cy="489745"/>
          </a:xfrm>
          <a:prstGeom prst="rightArrow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8F0C8ACE-D49F-4A33-8DE6-E0922959EE71}"/>
              </a:ext>
            </a:extLst>
          </p:cNvPr>
          <p:cNvSpPr txBox="1"/>
          <p:nvPr/>
        </p:nvSpPr>
        <p:spPr>
          <a:xfrm>
            <a:off x="994296" y="26690"/>
            <a:ext cx="2316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Benchmark BindingDB data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123F527B-FC18-4804-AA31-D1E26460212D}"/>
              </a:ext>
            </a:extLst>
          </p:cNvPr>
          <p:cNvSpPr txBox="1"/>
          <p:nvPr/>
        </p:nvSpPr>
        <p:spPr>
          <a:xfrm>
            <a:off x="1598050" y="3888367"/>
            <a:ext cx="162206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Annotations (k)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06231B38-9080-445A-8491-15FDE27F4D03}"/>
              </a:ext>
            </a:extLst>
          </p:cNvPr>
          <p:cNvSpPr txBox="1"/>
          <p:nvPr/>
        </p:nvSpPr>
        <p:spPr>
          <a:xfrm rot="16200000">
            <a:off x="-64736" y="2077746"/>
            <a:ext cx="63655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C4761B26-94BF-4144-BC3B-0CB4C2CF0F66}"/>
              </a:ext>
            </a:extLst>
          </p:cNvPr>
          <p:cNvSpPr txBox="1"/>
          <p:nvPr/>
        </p:nvSpPr>
        <p:spPr>
          <a:xfrm rot="16200000">
            <a:off x="6788773" y="884093"/>
            <a:ext cx="636552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6D54A6F7-C850-4956-B1FD-BB1216D7B56E}"/>
              </a:ext>
            </a:extLst>
          </p:cNvPr>
          <p:cNvSpPr txBox="1"/>
          <p:nvPr/>
        </p:nvSpPr>
        <p:spPr>
          <a:xfrm>
            <a:off x="8021335" y="2267664"/>
            <a:ext cx="86324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Annotations (k)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6B37B4E-5421-4D30-AA27-7B4C2514D63B}"/>
              </a:ext>
            </a:extLst>
          </p:cNvPr>
          <p:cNvSpPr txBox="1"/>
          <p:nvPr/>
        </p:nvSpPr>
        <p:spPr>
          <a:xfrm>
            <a:off x="1139029" y="4479597"/>
            <a:ext cx="1622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Copulas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6D8D5915-2E5D-425E-89EE-241367581412}"/>
              </a:ext>
            </a:extLst>
          </p:cNvPr>
          <p:cNvSpPr txBox="1"/>
          <p:nvPr/>
        </p:nvSpPr>
        <p:spPr>
          <a:xfrm>
            <a:off x="1403165" y="4698082"/>
            <a:ext cx="1622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Spearman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0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58CAEF74-6BB8-47CE-9DE4-D2372A999F81}"/>
              </a:ext>
            </a:extLst>
          </p:cNvPr>
          <p:cNvSpPr txBox="1"/>
          <p:nvPr/>
        </p:nvSpPr>
        <p:spPr>
          <a:xfrm>
            <a:off x="1385573" y="7105041"/>
            <a:ext cx="1622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Spearman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-0.47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7A3FCA-7149-41C7-9817-08B27A4F57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0164" y="2587579"/>
            <a:ext cx="2316808" cy="2394726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1D8BDE65-4D88-420D-9A0B-8310274DFD27}"/>
              </a:ext>
            </a:extLst>
          </p:cNvPr>
          <p:cNvSpPr txBox="1"/>
          <p:nvPr/>
        </p:nvSpPr>
        <p:spPr>
          <a:xfrm rot="16200000">
            <a:off x="6808730" y="3465741"/>
            <a:ext cx="636552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492740B-B6D5-4392-8938-58354583D579}"/>
              </a:ext>
            </a:extLst>
          </p:cNvPr>
          <p:cNvSpPr txBox="1"/>
          <p:nvPr/>
        </p:nvSpPr>
        <p:spPr>
          <a:xfrm>
            <a:off x="8117114" y="4962833"/>
            <a:ext cx="86324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Annotations (k)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48E647E-2FDD-43B5-BE01-E64DB0E2A5B6}"/>
              </a:ext>
            </a:extLst>
          </p:cNvPr>
          <p:cNvSpPr txBox="1"/>
          <p:nvPr/>
        </p:nvSpPr>
        <p:spPr>
          <a:xfrm>
            <a:off x="1755489" y="6921515"/>
            <a:ext cx="1622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58E2EF6-02A6-47F8-B1FD-DF94E8FC1255}"/>
              </a:ext>
            </a:extLst>
          </p:cNvPr>
          <p:cNvSpPr txBox="1"/>
          <p:nvPr/>
        </p:nvSpPr>
        <p:spPr>
          <a:xfrm rot="16200000">
            <a:off x="-97598" y="5774705"/>
            <a:ext cx="425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</a:t>
            </a:r>
            <a:r>
              <a:rPr lang="en-US" sz="1200" baseline="-25000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BA40881-C3DF-43C1-A9F2-3BD5023296A1}"/>
              </a:ext>
            </a:extLst>
          </p:cNvPr>
          <p:cNvSpPr txBox="1"/>
          <p:nvPr/>
        </p:nvSpPr>
        <p:spPr>
          <a:xfrm rot="16200000">
            <a:off x="-86080" y="8092613"/>
            <a:ext cx="425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</a:t>
            </a:r>
            <a:r>
              <a:rPr lang="en-US" sz="1200" baseline="-25000" dirty="0"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DDFB392-68CA-4EAE-ADAC-3EB97494E40F}"/>
              </a:ext>
            </a:extLst>
          </p:cNvPr>
          <p:cNvSpPr txBox="1"/>
          <p:nvPr/>
        </p:nvSpPr>
        <p:spPr>
          <a:xfrm>
            <a:off x="1720330" y="9322867"/>
            <a:ext cx="1622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1F0F1E6-163D-4D5F-8991-B8D9098D3C94}"/>
              </a:ext>
            </a:extLst>
          </p:cNvPr>
          <p:cNvGrpSpPr/>
          <p:nvPr/>
        </p:nvGrpSpPr>
        <p:grpSpPr>
          <a:xfrm>
            <a:off x="644403" y="9860552"/>
            <a:ext cx="3381573" cy="2566199"/>
            <a:chOff x="284978" y="9933877"/>
            <a:chExt cx="3381573" cy="2566199"/>
          </a:xfrm>
        </p:grpSpPr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66D6F38D-5328-45D7-85AB-4AB7B66127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357" y="9933877"/>
              <a:ext cx="3287194" cy="24609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50F72F5-4430-414A-9243-B09A520374F4}"/>
                </a:ext>
              </a:extLst>
            </p:cNvPr>
            <p:cNvSpPr txBox="1"/>
            <p:nvPr/>
          </p:nvSpPr>
          <p:spPr>
            <a:xfrm>
              <a:off x="1803429" y="12246160"/>
              <a:ext cx="663964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2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log </a:t>
              </a:r>
              <a:r>
                <a:rPr lang="en-US" sz="105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</a:t>
              </a:r>
              <a:r>
                <a:rPr lang="en-US" sz="1050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en-US" sz="1050" baseline="30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(i,j)</a:t>
              </a:r>
              <a:endParaRPr lang="en-US" sz="1029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64771CC-6FB1-4076-B022-5A4366C93B5A}"/>
                </a:ext>
              </a:extLst>
            </p:cNvPr>
            <p:cNvSpPr txBox="1"/>
            <p:nvPr/>
          </p:nvSpPr>
          <p:spPr>
            <a:xfrm rot="16200000">
              <a:off x="201079" y="10947577"/>
              <a:ext cx="395298" cy="22750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29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CDF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ABC376D-E762-4D92-9EA7-D83059BE8ABD}"/>
                </a:ext>
              </a:extLst>
            </p:cNvPr>
            <p:cNvSpPr txBox="1"/>
            <p:nvPr/>
          </p:nvSpPr>
          <p:spPr>
            <a:xfrm>
              <a:off x="1737706" y="11936851"/>
              <a:ext cx="841897" cy="223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1371"/>
                </a:spcAft>
              </a:pPr>
              <a:r>
                <a:rPr lang="en-US" sz="857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log(Threshold)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82E5042-D0E5-4CDD-99CE-4B5A0553C839}"/>
                </a:ext>
              </a:extLst>
            </p:cNvPr>
            <p:cNvSpPr txBox="1"/>
            <p:nvPr/>
          </p:nvSpPr>
          <p:spPr>
            <a:xfrm>
              <a:off x="651379" y="11479254"/>
              <a:ext cx="606859" cy="200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686"/>
                </a:spcAft>
              </a:pPr>
              <a:r>
                <a:rPr lang="en-US" sz="857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</a:t>
              </a:r>
              <a:r>
                <a:rPr lang="en-US" sz="857" baseline="-25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bind </a:t>
              </a:r>
              <a:r>
                <a:rPr lang="en-US" sz="857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= 0.16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BB2AD70-908F-4462-8F02-8934DF98B83A}"/>
              </a:ext>
            </a:extLst>
          </p:cNvPr>
          <p:cNvGrpSpPr/>
          <p:nvPr/>
        </p:nvGrpSpPr>
        <p:grpSpPr>
          <a:xfrm>
            <a:off x="7993871" y="9826686"/>
            <a:ext cx="2617617" cy="2460937"/>
            <a:chOff x="5902094" y="9900050"/>
            <a:chExt cx="2239445" cy="2269538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D3ED70F-C6D6-43F0-9581-D0E0FD3626BF}"/>
                </a:ext>
              </a:extLst>
            </p:cNvPr>
            <p:cNvGrpSpPr/>
            <p:nvPr/>
          </p:nvGrpSpPr>
          <p:grpSpPr>
            <a:xfrm>
              <a:off x="5943318" y="9900050"/>
              <a:ext cx="2198221" cy="1122646"/>
              <a:chOff x="5943318" y="9900050"/>
              <a:chExt cx="2198221" cy="1122646"/>
            </a:xfrm>
          </p:grpSpPr>
          <p:sp>
            <p:nvSpPr>
              <p:cNvPr id="102" name="Flowchart: Data 101">
                <a:extLst>
                  <a:ext uri="{FF2B5EF4-FFF2-40B4-BE49-F238E27FC236}">
                    <a16:creationId xmlns:a16="http://schemas.microsoft.com/office/drawing/2014/main" id="{14A14C13-E283-4480-AFF0-53C091F83C26}"/>
                  </a:ext>
                </a:extLst>
              </p:cNvPr>
              <p:cNvSpPr/>
              <p:nvPr/>
            </p:nvSpPr>
            <p:spPr>
              <a:xfrm>
                <a:off x="5943318" y="9900050"/>
                <a:ext cx="2198221" cy="1122646"/>
              </a:xfrm>
              <a:prstGeom prst="flowChartInputOutpu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2794CAD5-775C-4359-8B28-670DB547C4D2}"/>
                  </a:ext>
                </a:extLst>
              </p:cNvPr>
              <p:cNvSpPr/>
              <p:nvPr/>
            </p:nvSpPr>
            <p:spPr>
              <a:xfrm>
                <a:off x="6495216" y="10039106"/>
                <a:ext cx="146548" cy="12729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73725A08-5823-472B-9ACF-8D51492C241B}"/>
                  </a:ext>
                </a:extLst>
              </p:cNvPr>
              <p:cNvSpPr/>
              <p:nvPr/>
            </p:nvSpPr>
            <p:spPr>
              <a:xfrm>
                <a:off x="6400358" y="10615818"/>
                <a:ext cx="146548" cy="12729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A351D214-FD51-47A8-B0A0-691D1DBF3CC8}"/>
                  </a:ext>
                </a:extLst>
              </p:cNvPr>
              <p:cNvSpPr/>
              <p:nvPr/>
            </p:nvSpPr>
            <p:spPr>
              <a:xfrm rot="699369">
                <a:off x="7056612" y="10719445"/>
                <a:ext cx="146548" cy="12729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3DDE1E6C-8EAA-44EE-A8D1-6099BBDADE76}"/>
                  </a:ext>
                </a:extLst>
              </p:cNvPr>
              <p:cNvCxnSpPr>
                <a:cxnSpLocks/>
                <a:stCxn id="105" idx="5"/>
                <a:endCxn id="109" idx="1"/>
              </p:cNvCxnSpPr>
              <p:nvPr/>
            </p:nvCxnSpPr>
            <p:spPr>
              <a:xfrm>
                <a:off x="6620303" y="10147762"/>
                <a:ext cx="467932" cy="5807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40CFAC7B-1395-407C-AF1C-421CEB81D5F0}"/>
                  </a:ext>
                </a:extLst>
              </p:cNvPr>
              <p:cNvSpPr/>
              <p:nvPr/>
            </p:nvSpPr>
            <p:spPr>
              <a:xfrm>
                <a:off x="7499341" y="9942505"/>
                <a:ext cx="146548" cy="12729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C4630ABD-6790-4890-8370-AE09815BD0DD}"/>
                  </a:ext>
                </a:extLst>
              </p:cNvPr>
              <p:cNvSpPr/>
              <p:nvPr/>
            </p:nvSpPr>
            <p:spPr>
              <a:xfrm>
                <a:off x="7499341" y="10830701"/>
                <a:ext cx="146548" cy="12729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C789F02E-8009-4188-AB94-3D01E24846E6}"/>
                  </a:ext>
                </a:extLst>
              </p:cNvPr>
              <p:cNvSpPr/>
              <p:nvPr/>
            </p:nvSpPr>
            <p:spPr>
              <a:xfrm rot="699369">
                <a:off x="7202276" y="10487438"/>
                <a:ext cx="146548" cy="12729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40A138A7-DE25-4A8C-973C-C4F9839009D4}"/>
                  </a:ext>
                </a:extLst>
              </p:cNvPr>
              <p:cNvCxnSpPr>
                <a:cxnSpLocks/>
                <a:stCxn id="114" idx="0"/>
                <a:endCxn id="111" idx="3"/>
              </p:cNvCxnSpPr>
              <p:nvPr/>
            </p:nvCxnSpPr>
            <p:spPr>
              <a:xfrm flipV="1">
                <a:off x="7288410" y="10051161"/>
                <a:ext cx="232392" cy="4375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103E0836-5B64-4D1F-AE91-3280093358F4}"/>
                  </a:ext>
                </a:extLst>
              </p:cNvPr>
              <p:cNvCxnSpPr>
                <a:cxnSpLocks/>
                <a:stCxn id="109" idx="6"/>
                <a:endCxn id="113" idx="1"/>
              </p:cNvCxnSpPr>
              <p:nvPr/>
            </p:nvCxnSpPr>
            <p:spPr>
              <a:xfrm>
                <a:off x="7201649" y="10797899"/>
                <a:ext cx="319153" cy="514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E31E2423-6720-4777-AA92-BD6F2B930560}"/>
                  </a:ext>
                </a:extLst>
              </p:cNvPr>
              <p:cNvCxnSpPr>
                <a:cxnSpLocks/>
                <a:stCxn id="106" idx="6"/>
                <a:endCxn id="109" idx="2"/>
              </p:cNvCxnSpPr>
              <p:nvPr/>
            </p:nvCxnSpPr>
            <p:spPr>
              <a:xfrm>
                <a:off x="6546906" y="10679468"/>
                <a:ext cx="511217" cy="888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C54CD243-F346-4EC2-AE5E-DC8BC32A483B}"/>
                </a:ext>
              </a:extLst>
            </p:cNvPr>
            <p:cNvGrpSpPr/>
            <p:nvPr/>
          </p:nvGrpSpPr>
          <p:grpSpPr>
            <a:xfrm>
              <a:off x="5902094" y="11046942"/>
              <a:ext cx="2198221" cy="1122646"/>
              <a:chOff x="5943318" y="9900050"/>
              <a:chExt cx="2198221" cy="1122646"/>
            </a:xfrm>
          </p:grpSpPr>
          <p:sp>
            <p:nvSpPr>
              <p:cNvPr id="220" name="Flowchart: Data 219">
                <a:extLst>
                  <a:ext uri="{FF2B5EF4-FFF2-40B4-BE49-F238E27FC236}">
                    <a16:creationId xmlns:a16="http://schemas.microsoft.com/office/drawing/2014/main" id="{0F27469E-6C95-4C65-93A2-E72A7D2E40EB}"/>
                  </a:ext>
                </a:extLst>
              </p:cNvPr>
              <p:cNvSpPr/>
              <p:nvPr/>
            </p:nvSpPr>
            <p:spPr>
              <a:xfrm>
                <a:off x="5943318" y="9900050"/>
                <a:ext cx="2198221" cy="1122646"/>
              </a:xfrm>
              <a:prstGeom prst="flowChartInputOutpu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D4B300AF-5B8C-4424-9D76-DB9A0580DC29}"/>
                  </a:ext>
                </a:extLst>
              </p:cNvPr>
              <p:cNvSpPr/>
              <p:nvPr/>
            </p:nvSpPr>
            <p:spPr>
              <a:xfrm>
                <a:off x="6495216" y="10039106"/>
                <a:ext cx="146548" cy="12729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E592A8C3-FA9E-4FED-A725-35B8182CE297}"/>
                  </a:ext>
                </a:extLst>
              </p:cNvPr>
              <p:cNvSpPr/>
              <p:nvPr/>
            </p:nvSpPr>
            <p:spPr>
              <a:xfrm>
                <a:off x="6400358" y="10615818"/>
                <a:ext cx="146548" cy="12729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3793BA0E-B2A8-4FB7-B846-8BF94689E45B}"/>
                  </a:ext>
                </a:extLst>
              </p:cNvPr>
              <p:cNvSpPr/>
              <p:nvPr/>
            </p:nvSpPr>
            <p:spPr>
              <a:xfrm rot="699369">
                <a:off x="7056612" y="10719445"/>
                <a:ext cx="146548" cy="12729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2BA1D45E-966B-4085-90A8-6F9446BB66DB}"/>
                  </a:ext>
                </a:extLst>
              </p:cNvPr>
              <p:cNvSpPr/>
              <p:nvPr/>
            </p:nvSpPr>
            <p:spPr>
              <a:xfrm>
                <a:off x="7499341" y="9942505"/>
                <a:ext cx="146548" cy="12729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28E17A1A-DA92-46E9-AEE7-D43B4EBB5F6E}"/>
                  </a:ext>
                </a:extLst>
              </p:cNvPr>
              <p:cNvSpPr/>
              <p:nvPr/>
            </p:nvSpPr>
            <p:spPr>
              <a:xfrm>
                <a:off x="7499341" y="10830701"/>
                <a:ext cx="146548" cy="12729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428EF27C-4905-4215-AD2B-7EE066B52048}"/>
                  </a:ext>
                </a:extLst>
              </p:cNvPr>
              <p:cNvSpPr/>
              <p:nvPr/>
            </p:nvSpPr>
            <p:spPr>
              <a:xfrm rot="699369">
                <a:off x="7202276" y="10487438"/>
                <a:ext cx="146548" cy="12729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65"/>
              </a:p>
            </p:txBody>
          </p:sp>
        </p:grp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9F5072C9-A064-4D71-8239-5E4CD8819874}"/>
                </a:ext>
              </a:extLst>
            </p:cNvPr>
            <p:cNvCxnSpPr>
              <a:cxnSpLocks/>
              <a:stCxn id="221" idx="6"/>
              <a:endCxn id="225" idx="2"/>
            </p:cNvCxnSpPr>
            <p:nvPr/>
          </p:nvCxnSpPr>
          <p:spPr>
            <a:xfrm flipV="1">
              <a:off x="6600540" y="11153047"/>
              <a:ext cx="857577" cy="9660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AFF3D763-4FEC-47F9-8CD6-4A742981F8B5}"/>
                </a:ext>
              </a:extLst>
            </p:cNvPr>
            <p:cNvCxnSpPr>
              <a:cxnSpLocks/>
              <a:stCxn id="223" idx="0"/>
            </p:cNvCxnSpPr>
            <p:nvPr/>
          </p:nvCxnSpPr>
          <p:spPr>
            <a:xfrm flipV="1">
              <a:off x="7101522" y="11762710"/>
              <a:ext cx="66488" cy="10494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5541888C-15B8-4B8B-8800-5174D3146654}"/>
                </a:ext>
              </a:extLst>
            </p:cNvPr>
            <p:cNvCxnSpPr>
              <a:cxnSpLocks/>
              <a:stCxn id="226" idx="0"/>
              <a:endCxn id="225" idx="4"/>
            </p:cNvCxnSpPr>
            <p:nvPr/>
          </p:nvCxnSpPr>
          <p:spPr>
            <a:xfrm flipV="1">
              <a:off x="7531391" y="11216696"/>
              <a:ext cx="0" cy="76089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7914DB08-FD74-4AF0-8260-C3D8A03E7F5B}"/>
                </a:ext>
              </a:extLst>
            </p:cNvPr>
            <p:cNvCxnSpPr>
              <a:cxnSpLocks/>
              <a:stCxn id="222" idx="6"/>
              <a:endCxn id="227" idx="2"/>
            </p:cNvCxnSpPr>
            <p:nvPr/>
          </p:nvCxnSpPr>
          <p:spPr>
            <a:xfrm flipV="1">
              <a:off x="6505682" y="11683176"/>
              <a:ext cx="656881" cy="14318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8" name="TextBox 237">
            <a:extLst>
              <a:ext uri="{FF2B5EF4-FFF2-40B4-BE49-F238E27FC236}">
                <a16:creationId xmlns:a16="http://schemas.microsoft.com/office/drawing/2014/main" id="{3181EF78-4661-40C2-B0E3-9B089610519C}"/>
              </a:ext>
            </a:extLst>
          </p:cNvPr>
          <p:cNvSpPr txBox="1"/>
          <p:nvPr/>
        </p:nvSpPr>
        <p:spPr>
          <a:xfrm>
            <a:off x="8860542" y="9443178"/>
            <a:ext cx="1904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Unipartite Version</a:t>
            </a:r>
          </a:p>
        </p:txBody>
      </p:sp>
    </p:spTree>
    <p:extLst>
      <p:ext uri="{BB962C8B-B14F-4D97-AF65-F5344CB8AC3E}">
        <p14:creationId xmlns:p14="http://schemas.microsoft.com/office/powerpoint/2010/main" val="2139122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565</TotalTime>
  <Words>184</Words>
  <Application>Microsoft Office PowerPoint</Application>
  <PresentationFormat>Custom</PresentationFormat>
  <Paragraphs>47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97</cp:revision>
  <dcterms:created xsi:type="dcterms:W3CDTF">2021-10-25T20:58:05Z</dcterms:created>
  <dcterms:modified xsi:type="dcterms:W3CDTF">2021-10-30T19:16:21Z</dcterms:modified>
</cp:coreProperties>
</file>