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496484"/>
            <a:ext cx="1097280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802717"/>
            <a:ext cx="109728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86834"/>
            <a:ext cx="315468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86834"/>
            <a:ext cx="928116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279652"/>
            <a:ext cx="1261872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6119285"/>
            <a:ext cx="1261872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434167"/>
            <a:ext cx="621792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6834"/>
            <a:ext cx="1261872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241551"/>
            <a:ext cx="6189344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340100"/>
            <a:ext cx="618934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241551"/>
            <a:ext cx="6219826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340100"/>
            <a:ext cx="621982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1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5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316567"/>
            <a:ext cx="740664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609600"/>
            <a:ext cx="471868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316567"/>
            <a:ext cx="740664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743200"/>
            <a:ext cx="471868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261872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F4F64-5BED-4D56-873D-F43E00ADA15C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8475134"/>
            <a:ext cx="49377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8475134"/>
            <a:ext cx="32918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4678-6FF3-402D-A8D1-C5EDC21B7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447423-E61E-429D-8E08-56C1F0E64BDF}"/>
              </a:ext>
            </a:extLst>
          </p:cNvPr>
          <p:cNvSpPr/>
          <p:nvPr/>
        </p:nvSpPr>
        <p:spPr>
          <a:xfrm>
            <a:off x="2266036" y="83496"/>
            <a:ext cx="1696522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Drugs from DrugBank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5B27B6-2999-49BE-A7C5-1ECBCD2A9192}"/>
              </a:ext>
            </a:extLst>
          </p:cNvPr>
          <p:cNvSpPr/>
          <p:nvPr/>
        </p:nvSpPr>
        <p:spPr>
          <a:xfrm>
            <a:off x="2283845" y="948401"/>
            <a:ext cx="1696519" cy="8957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Compounds from NCFD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736002-C834-445F-A6B4-A0798248BA3F}"/>
              </a:ext>
            </a:extLst>
          </p:cNvPr>
          <p:cNvSpPr/>
          <p:nvPr/>
        </p:nvSpPr>
        <p:spPr>
          <a:xfrm>
            <a:off x="2288783" y="2587456"/>
            <a:ext cx="1724446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Protein Targets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415B7D-19D0-4A14-BD06-1F8B9871D50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962561" y="489133"/>
            <a:ext cx="503233" cy="481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118099-D3DA-4FFA-980C-CC0BC5C7F756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980364" y="970830"/>
            <a:ext cx="485428" cy="425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E4BE8-9F65-465F-8A95-A615BD39B35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162313" y="970830"/>
            <a:ext cx="452539" cy="481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E3066A-DBC6-4BBD-89DD-541D9ED7809D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4013228" y="2993088"/>
            <a:ext cx="3810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E882D7-183D-410B-90B6-073E8BA05ED7}"/>
              </a:ext>
            </a:extLst>
          </p:cNvPr>
          <p:cNvSpPr/>
          <p:nvPr/>
        </p:nvSpPr>
        <p:spPr>
          <a:xfrm>
            <a:off x="12852320" y="1727225"/>
            <a:ext cx="1234048" cy="62533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Ligands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109941-8E3E-4D28-A508-D0C8A7C1EAB4}"/>
              </a:ext>
            </a:extLst>
          </p:cNvPr>
          <p:cNvSpPr/>
          <p:nvPr/>
        </p:nvSpPr>
        <p:spPr>
          <a:xfrm>
            <a:off x="4465794" y="489137"/>
            <a:ext cx="1696523" cy="9633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Chemical Embeddings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13FC4E-03E9-4F73-ACE7-6D0200AB4B3C}"/>
              </a:ext>
            </a:extLst>
          </p:cNvPr>
          <p:cNvSpPr/>
          <p:nvPr/>
        </p:nvSpPr>
        <p:spPr>
          <a:xfrm>
            <a:off x="4394241" y="2511401"/>
            <a:ext cx="1696523" cy="96339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Protein Embeddings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8BC1AC-EB7D-4E4F-A94C-5302C7608F56}"/>
              </a:ext>
            </a:extLst>
          </p:cNvPr>
          <p:cNvSpPr/>
          <p:nvPr/>
        </p:nvSpPr>
        <p:spPr>
          <a:xfrm>
            <a:off x="6550458" y="1355506"/>
            <a:ext cx="2157905" cy="1428181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trained on Network-Derived Negatives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DC23C3-A77E-4C89-A81B-74CB3F6CB8FC}"/>
              </a:ext>
            </a:extLst>
          </p:cNvPr>
          <p:cNvCxnSpPr>
            <a:cxnSpLocks/>
          </p:cNvCxnSpPr>
          <p:nvPr/>
        </p:nvCxnSpPr>
        <p:spPr>
          <a:xfrm flipV="1">
            <a:off x="6075716" y="2597729"/>
            <a:ext cx="500452" cy="425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897BEA8F-10C3-483B-AC46-E94A69708AAB}"/>
              </a:ext>
            </a:extLst>
          </p:cNvPr>
          <p:cNvSpPr/>
          <p:nvPr/>
        </p:nvSpPr>
        <p:spPr>
          <a:xfrm>
            <a:off x="8918210" y="1352122"/>
            <a:ext cx="1696522" cy="1428182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top-N pairs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B7E6D8-B4E1-4E76-8DBB-CD74686648B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8708364" y="2066212"/>
            <a:ext cx="209848" cy="3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3BA65B4-078E-42C3-96F5-E8E46AD72CE6}"/>
              </a:ext>
            </a:extLst>
          </p:cNvPr>
          <p:cNvSpPr/>
          <p:nvPr/>
        </p:nvSpPr>
        <p:spPr>
          <a:xfrm>
            <a:off x="10798905" y="1414260"/>
            <a:ext cx="1696522" cy="130226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Blind Auto Docking and Thresholding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96D55C-9E18-485A-92FC-538C160D673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10614736" y="2065381"/>
            <a:ext cx="184172" cy="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AFA9BB-9FDB-466E-88ED-B8B10389485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2495429" y="2039890"/>
            <a:ext cx="356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90328D-9FE8-4749-8E0A-5E6A6D431EBB}"/>
              </a:ext>
            </a:extLst>
          </p:cNvPr>
          <p:cNvSpPr txBox="1"/>
          <p:nvPr/>
        </p:nvSpPr>
        <p:spPr>
          <a:xfrm>
            <a:off x="4192938" y="1477389"/>
            <a:ext cx="1973617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Mol2vec, VAE embedding</a:t>
            </a:r>
          </a:p>
          <a:p>
            <a:r>
              <a:rPr lang="en-US" sz="113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embedding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2D6DF-D745-42F1-B983-86F0A1621F98}"/>
              </a:ext>
            </a:extLst>
          </p:cNvPr>
          <p:cNvSpPr txBox="1"/>
          <p:nvPr/>
        </p:nvSpPr>
        <p:spPr>
          <a:xfrm>
            <a:off x="4184005" y="3497035"/>
            <a:ext cx="2157963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ProtVec, Siamese embedding</a:t>
            </a:r>
          </a:p>
          <a:p>
            <a:endParaRPr lang="en-US" sz="113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191989-950F-4A12-9108-222E4AC75B9E}"/>
              </a:ext>
            </a:extLst>
          </p:cNvPr>
          <p:cNvSpPr txBox="1"/>
          <p:nvPr/>
        </p:nvSpPr>
        <p:spPr>
          <a:xfrm>
            <a:off x="6465545" y="2789590"/>
            <a:ext cx="2375971" cy="26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VecNet, VAENet, Siamese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6620D-4E1F-4856-8D74-2E401F5C5A82}"/>
              </a:ext>
            </a:extLst>
          </p:cNvPr>
          <p:cNvSpPr txBox="1"/>
          <p:nvPr/>
        </p:nvSpPr>
        <p:spPr>
          <a:xfrm>
            <a:off x="10712661" y="2719033"/>
            <a:ext cx="2139655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with binding affinity less than -1.75 kcal/mole are selected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1D268AA-3F17-4C58-B9B9-3D1B0BA36159}"/>
              </a:ext>
            </a:extLst>
          </p:cNvPr>
          <p:cNvSpPr/>
          <p:nvPr/>
        </p:nvSpPr>
        <p:spPr>
          <a:xfrm rot="16200000">
            <a:off x="5084066" y="2967027"/>
            <a:ext cx="409387" cy="21996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96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5E8148DA-E577-4F13-B63F-6FE1E945C6F9}"/>
              </a:ext>
            </a:extLst>
          </p:cNvPr>
          <p:cNvSpPr/>
          <p:nvPr/>
        </p:nvSpPr>
        <p:spPr>
          <a:xfrm rot="16200000">
            <a:off x="7560068" y="2985232"/>
            <a:ext cx="409387" cy="21996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96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DA39B-099C-4A7F-A6F7-A9409EE73783}"/>
              </a:ext>
            </a:extLst>
          </p:cNvPr>
          <p:cNvSpPr txBox="1"/>
          <p:nvPr/>
        </p:nvSpPr>
        <p:spPr>
          <a:xfrm>
            <a:off x="4302359" y="4299172"/>
            <a:ext cx="1824538" cy="26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Pre-training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72F15-6963-4360-87AD-354CE55D4043}"/>
              </a:ext>
            </a:extLst>
          </p:cNvPr>
          <p:cNvSpPr txBox="1"/>
          <p:nvPr/>
        </p:nvSpPr>
        <p:spPr>
          <a:xfrm>
            <a:off x="6971669" y="4299172"/>
            <a:ext cx="1471878" cy="266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2E7394-2F73-4734-8234-87D3EAF31827}"/>
              </a:ext>
            </a:extLst>
          </p:cNvPr>
          <p:cNvSpPr txBox="1"/>
          <p:nvPr/>
        </p:nvSpPr>
        <p:spPr>
          <a:xfrm>
            <a:off x="0" y="1377982"/>
            <a:ext cx="2148414" cy="55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4" i="1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Isomeric SMILE</a:t>
            </a:r>
          </a:p>
          <a:p>
            <a:r>
              <a:rPr lang="en-US" sz="754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CC(=O)S[C@@H]1CC2=CC(=O)CC[C@@]2([C@@H]3[C@@H]1[C@@H]4CC[C@]5([C@]4(CC3)C)CCC(=O)O5)C</a:t>
            </a:r>
            <a:endParaRPr lang="en-US" sz="7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D1A51B-3356-4D87-8063-DADF52785CC7}"/>
              </a:ext>
            </a:extLst>
          </p:cNvPr>
          <p:cNvSpPr txBox="1"/>
          <p:nvPr/>
        </p:nvSpPr>
        <p:spPr>
          <a:xfrm>
            <a:off x="-21225" y="3606613"/>
            <a:ext cx="3920438" cy="183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  <a:p>
            <a:r>
              <a:rPr lang="en-US" sz="75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QREILQKFLDEAQSKKITKEEFANEFLKLKRQSTKYKADKTYPTTVAEKPKNIKKNRYKDILPYDYSRVELSLITSDEDSSYINANFIKGVYGPKAYIATQGPLSTTLLDFWRMIWEYSVLIIVMACMEYEMGKKKCERYWAEPGEMQLEFGPFSVSCEAEKRKSDYIIRTLKVKFNSETRTIYQFHYKNWPDHDVPSSIDPILELIWDVRCYQEDDSVPICIHCSAGCGRTGVICAIDYTWMLLKDGIIPENFSVFSLIREMRTQRPSLVQTQEQYELVYNAVLELFKRQMDVIRDKHSGTESQAKHCIPEKNHTLQADSYSPNLPKSTTKAAKMMNQQRTKMEIKESSSFDFRTSEISAKEELVLHPAKSSTSFDFLELNYSFDKNADTTMKWQTKAFPIVGEPLQKHQSLDLGSLLFEGCSNSKPVNAAGRYFNSKVPITRTKSTPFELIQQRETKEVDSKENFSYLESQPHDSCFVEMQAQKVMHVSSAELNYSLPYDSKHQIRNASNVKHHDSSALGVYSYIPLVENPYFSSWPPSGTSSKMSLDLPEKQDGTVFPSSLLPTSSTSLFSYYNSHDSLSLNSPTNISSLLNQESAVLATAPRIDDEIPPPLPVRTPESFIVVEEAGEFSPNVPKSLSSAVKVKIGTSLEWGGTSEPKKFDDSVILRPSKSVKLRSPKSELHQDRSSPPPPLPERTLESFFLADEDCMQAQSIETYSTSYPDTMENSTSSKQTLKTPGKSFTRSKSLKILRNMKKSICNSCPPNKPAESVQSNNSSSFLNFGFANRFSKPKGPRNPPPTWNI</a:t>
            </a:r>
            <a:r>
              <a:rPr lang="en-US" sz="7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9BEE69C5-F61B-41B7-9771-22DF4788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4" y="1905028"/>
            <a:ext cx="2019439" cy="168308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1EBE264B-A385-4CB5-A751-A7F2C8FB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5427" y="83496"/>
            <a:ext cx="2019439" cy="1683084"/>
          </a:xfrm>
          <a:prstGeom prst="rect">
            <a:avLst/>
          </a:prstGeom>
        </p:spPr>
      </p:pic>
      <p:pic>
        <p:nvPicPr>
          <p:cNvPr id="35" name="Picture 34" descr="A picture containing light&#10;&#10;Description automatically generated">
            <a:extLst>
              <a:ext uri="{FF2B5EF4-FFF2-40B4-BE49-F238E27FC236}">
                <a16:creationId xmlns:a16="http://schemas.microsoft.com/office/drawing/2014/main" id="{6E66005A-8925-41BA-B46C-58442FE2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471" y="614968"/>
            <a:ext cx="404297" cy="416998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C880945-5DFB-44DD-B280-CEF0FC1CEE7D}"/>
              </a:ext>
            </a:extLst>
          </p:cNvPr>
          <p:cNvSpPr/>
          <p:nvPr/>
        </p:nvSpPr>
        <p:spPr>
          <a:xfrm>
            <a:off x="34631" y="6372310"/>
            <a:ext cx="1437037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Fingerprints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368FE28-04D6-48E7-B5E1-1FB1208F23B6}"/>
              </a:ext>
            </a:extLst>
          </p:cNvPr>
          <p:cNvSpPr/>
          <p:nvPr/>
        </p:nvSpPr>
        <p:spPr>
          <a:xfrm>
            <a:off x="34625" y="7937328"/>
            <a:ext cx="1482712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Amino Acid Sequence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4E8FB77-70D3-4969-8FBE-748B67BA1576}"/>
              </a:ext>
            </a:extLst>
          </p:cNvPr>
          <p:cNvSpPr/>
          <p:nvPr/>
        </p:nvSpPr>
        <p:spPr>
          <a:xfrm>
            <a:off x="1970650" y="6356778"/>
            <a:ext cx="1221078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Mol2vec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B317D87-D0E8-4707-A33B-8865E3A5014C}"/>
              </a:ext>
            </a:extLst>
          </p:cNvPr>
          <p:cNvSpPr/>
          <p:nvPr/>
        </p:nvSpPr>
        <p:spPr>
          <a:xfrm>
            <a:off x="2012662" y="7937328"/>
            <a:ext cx="1242116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ProtVec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8928134-F2D0-4596-B598-3C3C80701417}"/>
              </a:ext>
            </a:extLst>
          </p:cNvPr>
          <p:cNvSpPr/>
          <p:nvPr/>
        </p:nvSpPr>
        <p:spPr>
          <a:xfrm>
            <a:off x="3690716" y="6368866"/>
            <a:ext cx="1437037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696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B3E1D0A-223B-41FE-888B-A6E1480D0FE2}"/>
              </a:ext>
            </a:extLst>
          </p:cNvPr>
          <p:cNvSpPr/>
          <p:nvPr/>
        </p:nvSpPr>
        <p:spPr>
          <a:xfrm>
            <a:off x="3759511" y="7918902"/>
            <a:ext cx="1437038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ℝ</a:t>
            </a:r>
            <a:r>
              <a:rPr lang="en-US" sz="1696" baseline="30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300 </a:t>
            </a:r>
            <a:r>
              <a:rPr lang="en-US" sz="169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8165C79-EAAE-4D1E-B9B9-B4EF668F9068}"/>
              </a:ext>
            </a:extLst>
          </p:cNvPr>
          <p:cNvSpPr/>
          <p:nvPr/>
        </p:nvSpPr>
        <p:spPr>
          <a:xfrm>
            <a:off x="5687102" y="7917400"/>
            <a:ext cx="1307556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69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DFC34CD-9475-4A66-923F-52631B30B6A1}"/>
              </a:ext>
            </a:extLst>
          </p:cNvPr>
          <p:cNvSpPr/>
          <p:nvPr/>
        </p:nvSpPr>
        <p:spPr>
          <a:xfrm>
            <a:off x="5625201" y="6366317"/>
            <a:ext cx="1318046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Dense (2048)</a:t>
            </a:r>
            <a:endParaRPr lang="en-US" sz="169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90D655A-99A9-4716-A2F9-C21ACB8709DA}"/>
              </a:ext>
            </a:extLst>
          </p:cNvPr>
          <p:cNvSpPr/>
          <p:nvPr/>
        </p:nvSpPr>
        <p:spPr>
          <a:xfrm>
            <a:off x="7867091" y="7225872"/>
            <a:ext cx="1419550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Concatenate</a:t>
            </a:r>
            <a:endParaRPr lang="en-US" sz="169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D901BFB-925C-4ABE-99A3-EE06EAB6AA89}"/>
              </a:ext>
            </a:extLst>
          </p:cNvPr>
          <p:cNvSpPr/>
          <p:nvPr/>
        </p:nvSpPr>
        <p:spPr>
          <a:xfrm>
            <a:off x="9607124" y="7250299"/>
            <a:ext cx="1352366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69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DFA7A69-7A03-40E6-9B25-C0146AC2F06D}"/>
              </a:ext>
            </a:extLst>
          </p:cNvPr>
          <p:cNvSpPr/>
          <p:nvPr/>
        </p:nvSpPr>
        <p:spPr>
          <a:xfrm>
            <a:off x="11237814" y="7266070"/>
            <a:ext cx="1352368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Dense (512)</a:t>
            </a:r>
            <a:endParaRPr lang="en-US" sz="169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F137D96-0285-4594-B974-752869E10D98}"/>
              </a:ext>
            </a:extLst>
          </p:cNvPr>
          <p:cNvSpPr/>
          <p:nvPr/>
        </p:nvSpPr>
        <p:spPr>
          <a:xfrm>
            <a:off x="13012870" y="7250299"/>
            <a:ext cx="1132782" cy="8112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96" dirty="0">
                <a:solidFill>
                  <a:srgbClr val="404040"/>
                </a:solidFill>
                <a:latin typeface="-apple-system"/>
              </a:rPr>
              <a:t>Dense (1)</a:t>
            </a:r>
            <a:endParaRPr lang="en-US" sz="1696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D5AB9F-B6B4-49B4-A23F-9FE7FB8D00C3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471665" y="6762410"/>
            <a:ext cx="498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915120-9A4C-43B4-A71E-3BB90339B64C}"/>
              </a:ext>
            </a:extLst>
          </p:cNvPr>
          <p:cNvCxnSpPr>
            <a:cxnSpLocks/>
          </p:cNvCxnSpPr>
          <p:nvPr/>
        </p:nvCxnSpPr>
        <p:spPr>
          <a:xfrm>
            <a:off x="1517338" y="8323039"/>
            <a:ext cx="498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B11D2B-E7BA-4122-8647-6908D274DEF9}"/>
              </a:ext>
            </a:extLst>
          </p:cNvPr>
          <p:cNvCxnSpPr>
            <a:cxnSpLocks/>
          </p:cNvCxnSpPr>
          <p:nvPr/>
        </p:nvCxnSpPr>
        <p:spPr>
          <a:xfrm>
            <a:off x="3193257" y="6762408"/>
            <a:ext cx="498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9B7352-AA56-4F0A-9F93-6AA5917F3D2C}"/>
              </a:ext>
            </a:extLst>
          </p:cNvPr>
          <p:cNvCxnSpPr>
            <a:cxnSpLocks/>
          </p:cNvCxnSpPr>
          <p:nvPr/>
        </p:nvCxnSpPr>
        <p:spPr>
          <a:xfrm>
            <a:off x="3260527" y="8323039"/>
            <a:ext cx="498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54DBE5-BA3C-42AD-8A69-C2916E301BAB}"/>
              </a:ext>
            </a:extLst>
          </p:cNvPr>
          <p:cNvCxnSpPr>
            <a:cxnSpLocks/>
          </p:cNvCxnSpPr>
          <p:nvPr/>
        </p:nvCxnSpPr>
        <p:spPr>
          <a:xfrm>
            <a:off x="5129221" y="6752641"/>
            <a:ext cx="498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643F8B-2A28-4C21-907D-686E308270F9}"/>
              </a:ext>
            </a:extLst>
          </p:cNvPr>
          <p:cNvCxnSpPr>
            <a:cxnSpLocks/>
          </p:cNvCxnSpPr>
          <p:nvPr/>
        </p:nvCxnSpPr>
        <p:spPr>
          <a:xfrm>
            <a:off x="5200344" y="8323039"/>
            <a:ext cx="498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D08049-6CFC-4C8F-B1CB-D8EEA811E1B9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943246" y="6752648"/>
            <a:ext cx="923844" cy="878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124A7C-336F-4652-BC15-4216AEE09D7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7007144" y="7631511"/>
            <a:ext cx="859951" cy="691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8EC-EAD6-4BBE-A2DC-3658F17CE89F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286641" y="7631510"/>
            <a:ext cx="323026" cy="9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24EFE1-3DB1-4F3A-965A-EB3EDAE80096}"/>
              </a:ext>
            </a:extLst>
          </p:cNvPr>
          <p:cNvCxnSpPr>
            <a:cxnSpLocks/>
          </p:cNvCxnSpPr>
          <p:nvPr/>
        </p:nvCxnSpPr>
        <p:spPr>
          <a:xfrm>
            <a:off x="10959490" y="7680698"/>
            <a:ext cx="270281" cy="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43EBB5-7C36-4DAB-87B7-89B57A0D7AD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2590178" y="7671707"/>
            <a:ext cx="410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610E0B-8DD6-47D4-99D2-25DB0B58A95C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2624011" y="4599204"/>
            <a:ext cx="2503736" cy="1351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AD8F6DA-3137-4A01-967B-4A9C47D39813}"/>
              </a:ext>
            </a:extLst>
          </p:cNvPr>
          <p:cNvSpPr/>
          <p:nvPr/>
        </p:nvSpPr>
        <p:spPr>
          <a:xfrm>
            <a:off x="1766830" y="5950402"/>
            <a:ext cx="1714362" cy="31101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6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485490D-7787-402B-9D6F-CA7AFD4C5204}"/>
              </a:ext>
            </a:extLst>
          </p:cNvPr>
          <p:cNvSpPr/>
          <p:nvPr/>
        </p:nvSpPr>
        <p:spPr>
          <a:xfrm>
            <a:off x="5337274" y="5964493"/>
            <a:ext cx="8992936" cy="31346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96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42C0FA-98C9-4BEF-BF99-0BEF84796020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7772981" y="4682690"/>
            <a:ext cx="2060758" cy="1281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D5B610-F619-4061-939D-FE4FC939435F}"/>
              </a:ext>
            </a:extLst>
          </p:cNvPr>
          <p:cNvCxnSpPr>
            <a:cxnSpLocks/>
          </p:cNvCxnSpPr>
          <p:nvPr/>
        </p:nvCxnSpPr>
        <p:spPr>
          <a:xfrm>
            <a:off x="951230" y="7156644"/>
            <a:ext cx="302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D55652-C385-4726-B360-B5747F599E9A}"/>
              </a:ext>
            </a:extLst>
          </p:cNvPr>
          <p:cNvCxnSpPr>
            <a:cxnSpLocks/>
          </p:cNvCxnSpPr>
          <p:nvPr/>
        </p:nvCxnSpPr>
        <p:spPr>
          <a:xfrm>
            <a:off x="951226" y="9174472"/>
            <a:ext cx="302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3C1725D-7696-4870-A08B-1BA18F5EC07C}"/>
              </a:ext>
            </a:extLst>
          </p:cNvPr>
          <p:cNvCxnSpPr>
            <a:cxnSpLocks/>
          </p:cNvCxnSpPr>
          <p:nvPr/>
        </p:nvCxnSpPr>
        <p:spPr>
          <a:xfrm>
            <a:off x="14157922" y="7671712"/>
            <a:ext cx="356944" cy="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picture containing light&#10;&#10;Description automatically generated">
            <a:extLst>
              <a:ext uri="{FF2B5EF4-FFF2-40B4-BE49-F238E27FC236}">
                <a16:creationId xmlns:a16="http://schemas.microsoft.com/office/drawing/2014/main" id="{2F9737F4-4114-42ED-A8FB-3946BD7B0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86" y="107130"/>
            <a:ext cx="1447851" cy="149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174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2</cp:revision>
  <dcterms:created xsi:type="dcterms:W3CDTF">2021-11-18T00:28:14Z</dcterms:created>
  <dcterms:modified xsi:type="dcterms:W3CDTF">2021-11-18T00:30:25Z</dcterms:modified>
</cp:coreProperties>
</file>